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Yellowtail"/>
      <p:regular r:id="rId29"/>
    </p:embeddedFont>
    <p:embeddedFont>
      <p:font typeface="Neuton"/>
      <p:regular r:id="rId30"/>
      <p:bold r:id="rId31"/>
      <p:italic r:id="rId32"/>
    </p:embeddedFont>
    <p:embeddedFont>
      <p:font typeface="Itim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Yellowtail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euton-bold.fntdata"/><Relationship Id="rId30" Type="http://schemas.openxmlformats.org/officeDocument/2006/relationships/font" Target="fonts/Neuton-regular.fntdata"/><Relationship Id="rId11" Type="http://schemas.openxmlformats.org/officeDocument/2006/relationships/slide" Target="slides/slide7.xml"/><Relationship Id="rId33" Type="http://schemas.openxmlformats.org/officeDocument/2006/relationships/font" Target="fonts/Itim-regular.fntdata"/><Relationship Id="rId10" Type="http://schemas.openxmlformats.org/officeDocument/2006/relationships/slide" Target="slides/slide6.xml"/><Relationship Id="rId32" Type="http://schemas.openxmlformats.org/officeDocument/2006/relationships/font" Target="fonts/Neuton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85ffe83b7_1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85ffe83b7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85ffe83b7_1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85ffe83b7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85ffe83b7_1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85ffe83b7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485ffe83b7_1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485ffe83b7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485ffe83b7_1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485ffe83b7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485ffe83b7_1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485ffe83b7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485ffe83b7_1_2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485ffe83b7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85ffe83b7_1_2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85ffe83b7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85ffe83b7_1_2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485ffe83b7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Dilation ถ้าไม่เหมือนให้เท่ากับ 0 นอกนั้น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Erosion ถ้าเหมือนให้เท่า 1 นอกนั้น 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485ffe83b7_2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485ffe83b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85ffe83b7_1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85ffe83b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85ffe83b7_1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485ffe83b7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485ffe83b7_1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485ffe83b7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4-connected neighborhood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{1,3,4}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{2,5}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85ffe83b7_1_2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485ffe83b7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485ffe83b7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485ffe83b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485ffe83b7_1_2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485ffe83b7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85ffe83b7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85ffe83b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ข้าว (Rice)  คืออาหารหลักของผู้คนส่วนใหญ่ โดยเฉพาะประเทศไทยที่มีการปลูกข้าวเป็นจำนวนมาก</a:t>
            </a:r>
            <a:endParaRPr sz="1600">
              <a:solidFill>
                <a:schemeClr val="dk1"/>
              </a:solidFill>
              <a:latin typeface="Angsana New"/>
              <a:ea typeface="Angsana New"/>
              <a:cs typeface="Angsana New"/>
              <a:sym typeface="Angsana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ngsana New"/>
              <a:ea typeface="Angsana New"/>
              <a:cs typeface="Angsana New"/>
              <a:sym typeface="Angsana New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85ffe83b7_1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485ffe83b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Rice production 2010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485ffe83b7_1_2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485ffe83b7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85ffe83b7_1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85ffe83b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ข้าวที่ได้จากการปลูก หรือที่เรียกว่าข้าวเปลือก (Paddy) มาผ่านกรรมวิธีต่าง ๆ จนกลายมาเป็นข้าวสาร เพื่อมาหุงจนเป็นข้าวที่นำมาใช้รับประทาน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85ffe83b7_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85ffe83b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85ffe83b7_1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85ffe83b7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85ffe83b7_1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485ffe83b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วัดคุณภาพข้าวเปลือกจากภาพ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สร้างมาตรฐานของข้าวเปลือก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93B77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92225" y="1991825"/>
            <a:ext cx="4759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-5400000">
            <a:off x="1853066" y="1584395"/>
            <a:ext cx="1401157" cy="5259705"/>
            <a:chOff x="818425" y="238125"/>
            <a:chExt cx="139557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1253650" y="245150"/>
              <a:ext cx="731300" cy="1178875"/>
            </a:xfrm>
            <a:custGeom>
              <a:rect b="b" l="l" r="r" t="t"/>
              <a:pathLst>
                <a:path extrusionOk="0" h="47155" w="29252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rect b="b" l="l" r="r" t="t"/>
                <a:pathLst>
                  <a:path extrusionOk="0" h="51172" w="32776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rect b="b" l="l" r="r" t="t"/>
                <a:pathLst>
                  <a:path extrusionOk="0" h="2398" w="2326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rect b="b" l="l" r="r" t="t"/>
                <a:pathLst>
                  <a:path extrusionOk="0" h="2962" w="3032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rect b="b" l="l" r="r" t="t"/>
                <a:pathLst>
                  <a:path extrusionOk="0" h="2750" w="2608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rect b="b" l="l" r="r" t="t"/>
                <a:pathLst>
                  <a:path extrusionOk="0" h="2749" w="268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rect b="b" l="l" r="r" t="t"/>
                <a:pathLst>
                  <a:path extrusionOk="0" h="2468" w="2257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rect b="b" l="l" r="r" t="t"/>
                <a:pathLst>
                  <a:path extrusionOk="0" h="1905" w="1833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rect b="b" l="l" r="r" t="t"/>
                <a:pathLst>
                  <a:path extrusionOk="0" h="2468" w="2891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rect b="b" l="l" r="r" t="t"/>
                <a:pathLst>
                  <a:path extrusionOk="0" h="2679" w="2538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rect b="b" l="l" r="r" t="t"/>
                <a:pathLst>
                  <a:path extrusionOk="0" h="1693" w="2045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rect b="b" l="l" r="r" t="t"/>
                <a:pathLst>
                  <a:path extrusionOk="0" h="2045" w="2045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rect b="b" l="l" r="r" t="t"/>
                <a:pathLst>
                  <a:path extrusionOk="0" h="987" w="1269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rect b="b" l="l" r="r" t="t"/>
                <a:pathLst>
                  <a:path extrusionOk="0" h="2186" w="2185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rect b="b" l="l" r="r" t="t"/>
                <a:pathLst>
                  <a:path extrusionOk="0" h="2820" w="3032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rect b="b" l="l" r="r" t="t"/>
                <a:pathLst>
                  <a:path extrusionOk="0" h="1551" w="1622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rect b="b" l="l" r="r" t="t"/>
                <a:pathLst>
                  <a:path extrusionOk="0" h="2398" w="2327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rect b="b" l="l" r="r" t="t"/>
                <a:pathLst>
                  <a:path extrusionOk="0" h="2116" w="2116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rect b="b" l="l" r="r" t="t"/>
                <a:pathLst>
                  <a:path extrusionOk="0" h="1622" w="1411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rect b="b" l="l" r="r" t="t"/>
                <a:pathLst>
                  <a:path extrusionOk="0" h="1833" w="2045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1177875" y="2516525"/>
              <a:ext cx="652000" cy="1566525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h="10785" w="8671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fill="none" h="10785" w="8671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rect b="b" l="l" r="r" t="t"/>
                <a:pathLst>
                  <a:path extrusionOk="0" fill="none" h="3032" w="1269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rect b="b" l="l" r="r" t="t"/>
                <a:pathLst>
                  <a:path extrusionOk="0" fill="none" h="2609" w="917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rect b="b" l="l" r="r" t="t"/>
                <a:pathLst>
                  <a:path extrusionOk="0" fill="none" h="1199" w="2256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1086250" y="2701550"/>
              <a:ext cx="237900" cy="313675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24150" y="1106825"/>
              <a:ext cx="244950" cy="345400"/>
            </a:xfrm>
            <a:custGeom>
              <a:rect b="b" l="l" r="r" t="t"/>
              <a:pathLst>
                <a:path extrusionOk="0" h="13816" w="9798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50550" y="2135900"/>
              <a:ext cx="260825" cy="227350"/>
            </a:xfrm>
            <a:custGeom>
              <a:rect b="b" l="l" r="r" t="t"/>
              <a:pathLst>
                <a:path extrusionOk="0" h="9094" w="10433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3825" y="238125"/>
              <a:ext cx="246725" cy="246700"/>
            </a:xfrm>
            <a:custGeom>
              <a:rect b="b" l="l" r="r" t="t"/>
              <a:pathLst>
                <a:path extrusionOk="0" h="9868" w="9869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" name="Google Shape;44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rect b="b" l="l" r="r" t="t"/>
                <a:pathLst>
                  <a:path extrusionOk="0" h="5428" w="2256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rect b="b" l="l" r="r" t="t"/>
                <a:pathLst>
                  <a:path extrusionOk="0" h="4371" w="867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rect b="b" l="l" r="r" t="t"/>
                <a:pathLst>
                  <a:path extrusionOk="0" h="5217" w="275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rect b="b" l="l" r="r" t="t"/>
                <a:pathLst>
                  <a:path extrusionOk="0" h="5780" w="4512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rect b="b" l="l" r="r" t="t"/>
                <a:pathLst>
                  <a:path extrusionOk="0" h="5217" w="4019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" name="Google Shape;60;p2"/>
            <p:cNvSpPr/>
            <p:nvPr/>
          </p:nvSpPr>
          <p:spPr>
            <a:xfrm>
              <a:off x="1660700" y="3957925"/>
              <a:ext cx="244950" cy="246725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71725" y="3707700"/>
              <a:ext cx="220275" cy="341875"/>
            </a:xfrm>
            <a:custGeom>
              <a:rect b="b" l="l" r="r" t="t"/>
              <a:pathLst>
                <a:path extrusionOk="0" h="13675" w="8811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16625" y="4890075"/>
              <a:ext cx="119850" cy="586800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" name="Google Shape;63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rect b="b" l="l" r="r" t="t"/>
                <a:pathLst>
                  <a:path extrusionOk="0" h="3103" w="3454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rect b="b" l="l" r="r" t="t"/>
                <a:pathLst>
                  <a:path extrusionOk="0" h="2538" w="2679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rect b="b" l="l" r="r" t="t"/>
                <a:pathLst>
                  <a:path extrusionOk="0" h="3385" w="3313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rect b="b" l="l" r="r" t="t"/>
                <a:pathLst>
                  <a:path extrusionOk="0" h="1693" w="1551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" name="Google Shape;68;p2"/>
          <p:cNvGrpSpPr/>
          <p:nvPr/>
        </p:nvGrpSpPr>
        <p:grpSpPr>
          <a:xfrm rot="5400000">
            <a:off x="5889766" y="-1700680"/>
            <a:ext cx="1401157" cy="5259705"/>
            <a:chOff x="818425" y="238125"/>
            <a:chExt cx="1395575" cy="5238750"/>
          </a:xfrm>
        </p:grpSpPr>
        <p:sp>
          <p:nvSpPr>
            <p:cNvPr id="69" name="Google Shape;69;p2"/>
            <p:cNvSpPr/>
            <p:nvPr/>
          </p:nvSpPr>
          <p:spPr>
            <a:xfrm>
              <a:off x="1253650" y="245150"/>
              <a:ext cx="731300" cy="1178875"/>
            </a:xfrm>
            <a:custGeom>
              <a:rect b="b" l="l" r="r" t="t"/>
              <a:pathLst>
                <a:path extrusionOk="0" h="47155" w="29252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" name="Google Shape;70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rect b="b" l="l" r="r" t="t"/>
                <a:pathLst>
                  <a:path extrusionOk="0" h="51172" w="32776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rect b="b" l="l" r="r" t="t"/>
                <a:pathLst>
                  <a:path extrusionOk="0" h="2398" w="2326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rect b="b" l="l" r="r" t="t"/>
                <a:pathLst>
                  <a:path extrusionOk="0" h="2962" w="3032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rect b="b" l="l" r="r" t="t"/>
                <a:pathLst>
                  <a:path extrusionOk="0" h="2750" w="2608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rect b="b" l="l" r="r" t="t"/>
                <a:pathLst>
                  <a:path extrusionOk="0" h="2749" w="268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rect b="b" l="l" r="r" t="t"/>
                <a:pathLst>
                  <a:path extrusionOk="0" h="2468" w="2257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rect b="b" l="l" r="r" t="t"/>
                <a:pathLst>
                  <a:path extrusionOk="0" h="1905" w="1833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rect b="b" l="l" r="r" t="t"/>
                <a:pathLst>
                  <a:path extrusionOk="0" h="2468" w="2891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rect b="b" l="l" r="r" t="t"/>
                <a:pathLst>
                  <a:path extrusionOk="0" h="2679" w="2538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rect b="b" l="l" r="r" t="t"/>
                <a:pathLst>
                  <a:path extrusionOk="0" h="1693" w="2045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rect b="b" l="l" r="r" t="t"/>
                <a:pathLst>
                  <a:path extrusionOk="0" h="2045" w="2045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rect b="b" l="l" r="r" t="t"/>
                <a:pathLst>
                  <a:path extrusionOk="0" h="987" w="1269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rect b="b" l="l" r="r" t="t"/>
                <a:pathLst>
                  <a:path extrusionOk="0" h="2186" w="2185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rect b="b" l="l" r="r" t="t"/>
                <a:pathLst>
                  <a:path extrusionOk="0" h="2820" w="3032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rect b="b" l="l" r="r" t="t"/>
                <a:pathLst>
                  <a:path extrusionOk="0" h="1551" w="1622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rect b="b" l="l" r="r" t="t"/>
                <a:pathLst>
                  <a:path extrusionOk="0" h="2398" w="2327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rect b="b" l="l" r="r" t="t"/>
                <a:pathLst>
                  <a:path extrusionOk="0" h="2116" w="2116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rect b="b" l="l" r="r" t="t"/>
                <a:pathLst>
                  <a:path extrusionOk="0" h="1622" w="1411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rect b="b" l="l" r="r" t="t"/>
                <a:pathLst>
                  <a:path extrusionOk="0" h="1833" w="2045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" name="Google Shape;90;p2"/>
            <p:cNvSpPr/>
            <p:nvPr/>
          </p:nvSpPr>
          <p:spPr>
            <a:xfrm>
              <a:off x="1177875" y="2516525"/>
              <a:ext cx="652000" cy="1566525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" name="Google Shape;91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h="10785" w="8671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fill="none" h="10785" w="8671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rect b="b" l="l" r="r" t="t"/>
                <a:pathLst>
                  <a:path extrusionOk="0" fill="none" h="3032" w="1269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rect b="b" l="l" r="r" t="t"/>
                <a:pathLst>
                  <a:path extrusionOk="0" fill="none" h="2609" w="917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rect b="b" l="l" r="r" t="t"/>
                <a:pathLst>
                  <a:path extrusionOk="0" fill="none" h="1199" w="2256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2"/>
            <p:cNvSpPr/>
            <p:nvPr/>
          </p:nvSpPr>
          <p:spPr>
            <a:xfrm>
              <a:off x="1086250" y="2701550"/>
              <a:ext cx="237900" cy="313675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24150" y="1106825"/>
              <a:ext cx="244950" cy="345400"/>
            </a:xfrm>
            <a:custGeom>
              <a:rect b="b" l="l" r="r" t="t"/>
              <a:pathLst>
                <a:path extrusionOk="0" h="13816" w="9798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50550" y="2135900"/>
              <a:ext cx="260825" cy="227350"/>
            </a:xfrm>
            <a:custGeom>
              <a:rect b="b" l="l" r="r" t="t"/>
              <a:pathLst>
                <a:path extrusionOk="0" h="9094" w="10433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133825" y="238125"/>
              <a:ext cx="246725" cy="246700"/>
            </a:xfrm>
            <a:custGeom>
              <a:rect b="b" l="l" r="r" t="t"/>
              <a:pathLst>
                <a:path extrusionOk="0" h="9868" w="9869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" name="Google Shape;105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rect b="b" l="l" r="r" t="t"/>
                <a:pathLst>
                  <a:path extrusionOk="0" h="5428" w="2256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rect b="b" l="l" r="r" t="t"/>
                <a:pathLst>
                  <a:path extrusionOk="0" h="4371" w="867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rect b="b" l="l" r="r" t="t"/>
                <a:pathLst>
                  <a:path extrusionOk="0" h="5217" w="275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rect b="b" l="l" r="r" t="t"/>
                <a:pathLst>
                  <a:path extrusionOk="0" h="5780" w="4512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rect b="b" l="l" r="r" t="t"/>
                <a:pathLst>
                  <a:path extrusionOk="0" h="5217" w="4019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13" name="Google Shape;113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>
              <a:off x="1660700" y="3957925"/>
              <a:ext cx="244950" cy="246725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1725" y="3707700"/>
              <a:ext cx="220275" cy="341875"/>
            </a:xfrm>
            <a:custGeom>
              <a:rect b="b" l="l" r="r" t="t"/>
              <a:pathLst>
                <a:path extrusionOk="0" h="13675" w="8811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016625" y="4890075"/>
              <a:ext cx="119850" cy="586800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rect b="b" l="l" r="r" t="t"/>
                <a:pathLst>
                  <a:path extrusionOk="0" h="3103" w="3454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rect b="b" l="l" r="r" t="t"/>
                <a:pathLst>
                  <a:path extrusionOk="0" h="2538" w="2679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rect b="b" l="l" r="r" t="t"/>
                <a:pathLst>
                  <a:path extrusionOk="0" h="3385" w="3313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rect b="b" l="l" r="r" t="t"/>
                <a:pathLst>
                  <a:path extrusionOk="0" h="1693" w="1551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1"/>
          <p:cNvGrpSpPr/>
          <p:nvPr/>
        </p:nvGrpSpPr>
        <p:grpSpPr>
          <a:xfrm rot="131350">
            <a:off x="2426633" y="3882228"/>
            <a:ext cx="4290735" cy="1078616"/>
            <a:chOff x="2503650" y="3729893"/>
            <a:chExt cx="4290606" cy="1078583"/>
          </a:xfrm>
        </p:grpSpPr>
        <p:sp>
          <p:nvSpPr>
            <p:cNvPr id="605" name="Google Shape;605;p11"/>
            <p:cNvSpPr/>
            <p:nvPr/>
          </p:nvSpPr>
          <p:spPr>
            <a:xfrm rot="4499919">
              <a:off x="3385216" y="3559057"/>
              <a:ext cx="626202" cy="1504540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rot="2120693">
              <a:off x="2569733" y="4367036"/>
              <a:ext cx="228484" cy="301260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7" name="Google Shape;607;p11"/>
            <p:cNvGrpSpPr/>
            <p:nvPr/>
          </p:nvGrpSpPr>
          <p:grpSpPr>
            <a:xfrm rot="-4499919">
              <a:off x="5164310" y="3568656"/>
              <a:ext cx="736195" cy="1394547"/>
              <a:chOff x="3487525" y="3986125"/>
              <a:chExt cx="766525" cy="1452000"/>
            </a:xfrm>
          </p:grpSpPr>
          <p:sp>
            <p:nvSpPr>
              <p:cNvPr id="608" name="Google Shape;608;p11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2" name="Google Shape;612;p11"/>
            <p:cNvSpPr/>
            <p:nvPr/>
          </p:nvSpPr>
          <p:spPr>
            <a:xfrm>
              <a:off x="4535406" y="4308991"/>
              <a:ext cx="198042" cy="199452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 rot="-4500104">
              <a:off x="6518556" y="4207572"/>
              <a:ext cx="115131" cy="420814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1"/>
            <p:cNvGrpSpPr/>
            <p:nvPr/>
          </p:nvGrpSpPr>
          <p:grpSpPr>
            <a:xfrm rot="4061973">
              <a:off x="4591314" y="4522570"/>
              <a:ext cx="150793" cy="179149"/>
              <a:chOff x="4157100" y="2900650"/>
              <a:chExt cx="206200" cy="244975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8" name="Google Shape;618;p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bg>
      <p:bgPr>
        <a:solidFill>
          <a:srgbClr val="BDCC64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12"/>
          <p:cNvGrpSpPr/>
          <p:nvPr/>
        </p:nvGrpSpPr>
        <p:grpSpPr>
          <a:xfrm rot="131350">
            <a:off x="2426633" y="3882228"/>
            <a:ext cx="4290735" cy="1078616"/>
            <a:chOff x="2503650" y="3729893"/>
            <a:chExt cx="4290606" cy="1078583"/>
          </a:xfrm>
        </p:grpSpPr>
        <p:sp>
          <p:nvSpPr>
            <p:cNvPr id="621" name="Google Shape;621;p12"/>
            <p:cNvSpPr/>
            <p:nvPr/>
          </p:nvSpPr>
          <p:spPr>
            <a:xfrm rot="4499919">
              <a:off x="3385216" y="3559057"/>
              <a:ext cx="626202" cy="1504540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2"/>
            <p:cNvSpPr/>
            <p:nvPr/>
          </p:nvSpPr>
          <p:spPr>
            <a:xfrm rot="2120693">
              <a:off x="2569733" y="4367036"/>
              <a:ext cx="228484" cy="301260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3" name="Google Shape;623;p12"/>
            <p:cNvGrpSpPr/>
            <p:nvPr/>
          </p:nvGrpSpPr>
          <p:grpSpPr>
            <a:xfrm rot="-4499919">
              <a:off x="5164310" y="3568656"/>
              <a:ext cx="736195" cy="1394547"/>
              <a:chOff x="3487525" y="3986125"/>
              <a:chExt cx="766525" cy="1452000"/>
            </a:xfrm>
          </p:grpSpPr>
          <p:sp>
            <p:nvSpPr>
              <p:cNvPr id="624" name="Google Shape;624;p1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8" name="Google Shape;628;p12"/>
            <p:cNvSpPr/>
            <p:nvPr/>
          </p:nvSpPr>
          <p:spPr>
            <a:xfrm>
              <a:off x="4535406" y="4308991"/>
              <a:ext cx="198042" cy="199452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2"/>
            <p:cNvSpPr/>
            <p:nvPr/>
          </p:nvSpPr>
          <p:spPr>
            <a:xfrm rot="-4500104">
              <a:off x="6518556" y="4207572"/>
              <a:ext cx="115131" cy="420814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0" name="Google Shape;630;p12"/>
            <p:cNvGrpSpPr/>
            <p:nvPr/>
          </p:nvGrpSpPr>
          <p:grpSpPr>
            <a:xfrm rot="4061973">
              <a:off x="4591314" y="4522570"/>
              <a:ext cx="150793" cy="179149"/>
              <a:chOff x="4157100" y="2900650"/>
              <a:chExt cx="206200" cy="244975"/>
            </a:xfrm>
          </p:grpSpPr>
          <p:sp>
            <p:nvSpPr>
              <p:cNvPr id="631" name="Google Shape;631;p1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4" name="Google Shape;634;p1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BDCC64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ctrTitle"/>
          </p:nvPr>
        </p:nvSpPr>
        <p:spPr>
          <a:xfrm>
            <a:off x="905350" y="2878750"/>
            <a:ext cx="51540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3"/>
          <p:cNvSpPr txBox="1"/>
          <p:nvPr>
            <p:ph idx="1" type="subTitle"/>
          </p:nvPr>
        </p:nvSpPr>
        <p:spPr>
          <a:xfrm>
            <a:off x="905350" y="3818476"/>
            <a:ext cx="51540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28" name="Google Shape;128;p3"/>
          <p:cNvGrpSpPr/>
          <p:nvPr/>
        </p:nvGrpSpPr>
        <p:grpSpPr>
          <a:xfrm>
            <a:off x="7088841" y="-58105"/>
            <a:ext cx="1401157" cy="5259705"/>
            <a:chOff x="818425" y="238125"/>
            <a:chExt cx="1395575" cy="5238750"/>
          </a:xfrm>
        </p:grpSpPr>
        <p:sp>
          <p:nvSpPr>
            <p:cNvPr id="129" name="Google Shape;129;p3"/>
            <p:cNvSpPr/>
            <p:nvPr/>
          </p:nvSpPr>
          <p:spPr>
            <a:xfrm>
              <a:off x="1253650" y="245150"/>
              <a:ext cx="731300" cy="1178875"/>
            </a:xfrm>
            <a:custGeom>
              <a:rect b="b" l="l" r="r" t="t"/>
              <a:pathLst>
                <a:path extrusionOk="0" h="47155" w="29252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" name="Google Shape;130;p3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rect b="b" l="l" r="r" t="t"/>
                <a:pathLst>
                  <a:path extrusionOk="0" h="51172" w="32776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rect b="b" l="l" r="r" t="t"/>
                <a:pathLst>
                  <a:path extrusionOk="0" h="2398" w="2326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rect b="b" l="l" r="r" t="t"/>
                <a:pathLst>
                  <a:path extrusionOk="0" h="2962" w="3032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rect b="b" l="l" r="r" t="t"/>
                <a:pathLst>
                  <a:path extrusionOk="0" h="2750" w="2608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rect b="b" l="l" r="r" t="t"/>
                <a:pathLst>
                  <a:path extrusionOk="0" h="2749" w="268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rect b="b" l="l" r="r" t="t"/>
                <a:pathLst>
                  <a:path extrusionOk="0" h="2468" w="2257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rect b="b" l="l" r="r" t="t"/>
                <a:pathLst>
                  <a:path extrusionOk="0" h="1905" w="1833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rect b="b" l="l" r="r" t="t"/>
                <a:pathLst>
                  <a:path extrusionOk="0" h="2468" w="2891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rect b="b" l="l" r="r" t="t"/>
                <a:pathLst>
                  <a:path extrusionOk="0" h="2679" w="2538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rect b="b" l="l" r="r" t="t"/>
                <a:pathLst>
                  <a:path extrusionOk="0" h="1693" w="2045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rect b="b" l="l" r="r" t="t"/>
                <a:pathLst>
                  <a:path extrusionOk="0" h="2045" w="2045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rect b="b" l="l" r="r" t="t"/>
                <a:pathLst>
                  <a:path extrusionOk="0" h="987" w="1269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rect b="b" l="l" r="r" t="t"/>
                <a:pathLst>
                  <a:path extrusionOk="0" h="2186" w="2185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rect b="b" l="l" r="r" t="t"/>
                <a:pathLst>
                  <a:path extrusionOk="0" h="2820" w="3032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rect b="b" l="l" r="r" t="t"/>
                <a:pathLst>
                  <a:path extrusionOk="0" h="1551" w="1622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rect b="b" l="l" r="r" t="t"/>
                <a:pathLst>
                  <a:path extrusionOk="0" h="2398" w="2327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rect b="b" l="l" r="r" t="t"/>
                <a:pathLst>
                  <a:path extrusionOk="0" h="2116" w="2116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rect b="b" l="l" r="r" t="t"/>
                <a:pathLst>
                  <a:path extrusionOk="0" h="1622" w="1411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rect b="b" l="l" r="r" t="t"/>
                <a:pathLst>
                  <a:path extrusionOk="0" h="1833" w="2045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" name="Google Shape;150;p3"/>
            <p:cNvSpPr/>
            <p:nvPr/>
          </p:nvSpPr>
          <p:spPr>
            <a:xfrm>
              <a:off x="1177875" y="2516525"/>
              <a:ext cx="652000" cy="1566525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" name="Google Shape;151;p3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h="10785" w="8671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fill="none" h="10785" w="8671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rect b="b" l="l" r="r" t="t"/>
                <a:pathLst>
                  <a:path extrusionOk="0" fill="none" h="3032" w="1269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rect b="b" l="l" r="r" t="t"/>
                <a:pathLst>
                  <a:path extrusionOk="0" fill="none" h="2609" w="917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rect b="b" l="l" r="r" t="t"/>
                <a:pathLst>
                  <a:path extrusionOk="0" fill="none" h="1199" w="2256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" name="Google Shape;157;p3"/>
            <p:cNvSpPr/>
            <p:nvPr/>
          </p:nvSpPr>
          <p:spPr>
            <a:xfrm>
              <a:off x="1086250" y="2701550"/>
              <a:ext cx="237900" cy="313675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24150" y="1106825"/>
              <a:ext cx="244950" cy="345400"/>
            </a:xfrm>
            <a:custGeom>
              <a:rect b="b" l="l" r="r" t="t"/>
              <a:pathLst>
                <a:path extrusionOk="0" h="13816" w="9798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50550" y="2135900"/>
              <a:ext cx="260825" cy="227350"/>
            </a:xfrm>
            <a:custGeom>
              <a:rect b="b" l="l" r="r" t="t"/>
              <a:pathLst>
                <a:path extrusionOk="0" h="9094" w="10433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33825" y="238125"/>
              <a:ext cx="246725" cy="246700"/>
            </a:xfrm>
            <a:custGeom>
              <a:rect b="b" l="l" r="r" t="t"/>
              <a:pathLst>
                <a:path extrusionOk="0" h="9868" w="9869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3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rect b="b" l="l" r="r" t="t"/>
                <a:pathLst>
                  <a:path extrusionOk="0" h="5428" w="2256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rect b="b" l="l" r="r" t="t"/>
                <a:pathLst>
                  <a:path extrusionOk="0" h="4371" w="867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rect b="b" l="l" r="r" t="t"/>
                <a:pathLst>
                  <a:path extrusionOk="0" h="5217" w="275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3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70" name="Google Shape;170;p3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rect b="b" l="l" r="r" t="t"/>
                <a:pathLst>
                  <a:path extrusionOk="0" h="5780" w="4512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rect b="b" l="l" r="r" t="t"/>
                <a:pathLst>
                  <a:path extrusionOk="0" h="5217" w="4019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" name="Google Shape;177;p3"/>
            <p:cNvSpPr/>
            <p:nvPr/>
          </p:nvSpPr>
          <p:spPr>
            <a:xfrm>
              <a:off x="1660700" y="3957925"/>
              <a:ext cx="244950" cy="246725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971725" y="3707700"/>
              <a:ext cx="220275" cy="341875"/>
            </a:xfrm>
            <a:custGeom>
              <a:rect b="b" l="l" r="r" t="t"/>
              <a:pathLst>
                <a:path extrusionOk="0" h="13675" w="8811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016625" y="4890075"/>
              <a:ext cx="119850" cy="586800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" name="Google Shape;180;p3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81" name="Google Shape;181;p3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rect b="b" l="l" r="r" t="t"/>
                <a:pathLst>
                  <a:path extrusionOk="0" h="3103" w="3454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rect b="b" l="l" r="r" t="t"/>
                <a:pathLst>
                  <a:path extrusionOk="0" h="2538" w="2679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rect b="b" l="l" r="r" t="t"/>
                <a:pathLst>
                  <a:path extrusionOk="0" h="3385" w="3313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rect b="b" l="l" r="r" t="t"/>
                <a:pathLst>
                  <a:path extrusionOk="0" h="1693" w="1551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/>
          <p:nvPr>
            <p:ph idx="1" type="body"/>
          </p:nvPr>
        </p:nvSpPr>
        <p:spPr>
          <a:xfrm>
            <a:off x="2269825" y="2161800"/>
            <a:ext cx="46044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✢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9pPr>
          </a:lstStyle>
          <a:p/>
        </p:txBody>
      </p:sp>
      <p:grpSp>
        <p:nvGrpSpPr>
          <p:cNvPr id="187" name="Google Shape;187;p4"/>
          <p:cNvGrpSpPr/>
          <p:nvPr/>
        </p:nvGrpSpPr>
        <p:grpSpPr>
          <a:xfrm>
            <a:off x="802981" y="3161504"/>
            <a:ext cx="7513267" cy="1540196"/>
            <a:chOff x="802981" y="3161504"/>
            <a:chExt cx="7513267" cy="1540196"/>
          </a:xfrm>
        </p:grpSpPr>
        <p:sp>
          <p:nvSpPr>
            <p:cNvPr id="188" name="Google Shape;188;p4"/>
            <p:cNvSpPr/>
            <p:nvPr/>
          </p:nvSpPr>
          <p:spPr>
            <a:xfrm rot="5400000">
              <a:off x="2822648" y="2524129"/>
              <a:ext cx="1042613" cy="2505030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3020914">
              <a:off x="1433468" y="3420610"/>
              <a:ext cx="380422" cy="501593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" name="Google Shape;190;p4"/>
            <p:cNvGrpSpPr/>
            <p:nvPr/>
          </p:nvGrpSpPr>
          <p:grpSpPr>
            <a:xfrm rot="7357511">
              <a:off x="7243958" y="3657662"/>
              <a:ext cx="194495" cy="389007"/>
              <a:chOff x="3253150" y="2320925"/>
              <a:chExt cx="149800" cy="299575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rect b="b" l="l" r="r" t="t"/>
                <a:pathLst>
                  <a:path extrusionOk="0" h="5780" w="4512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rect b="b" l="l" r="r" t="t"/>
                <a:pathLst>
                  <a:path extrusionOk="0" h="5217" w="4019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4"/>
            <p:cNvGrpSpPr/>
            <p:nvPr/>
          </p:nvGrpSpPr>
          <p:grpSpPr>
            <a:xfrm rot="-5400000">
              <a:off x="5247912" y="2613433"/>
              <a:ext cx="1225750" cy="2321893"/>
              <a:chOff x="3487525" y="3986125"/>
              <a:chExt cx="766525" cy="14520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" name="Google Shape;198;p4"/>
            <p:cNvSpPr/>
            <p:nvPr/>
          </p:nvSpPr>
          <p:spPr>
            <a:xfrm>
              <a:off x="4524477" y="3819970"/>
              <a:ext cx="329752" cy="332092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3958791">
              <a:off x="1686045" y="3770049"/>
              <a:ext cx="246705" cy="382854"/>
            </a:xfrm>
            <a:custGeom>
              <a:rect b="b" l="l" r="r" t="t"/>
              <a:pathLst>
                <a:path extrusionOk="0" h="13675" w="8811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7509304" y="3218901"/>
              <a:ext cx="191688" cy="700698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6864207">
              <a:off x="906951" y="3174041"/>
              <a:ext cx="298273" cy="420559"/>
            </a:xfrm>
            <a:custGeom>
              <a:rect b="b" l="l" r="r" t="t"/>
              <a:pathLst>
                <a:path extrusionOk="0" h="13816" w="9798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1473928">
              <a:off x="7955495" y="3223413"/>
              <a:ext cx="317583" cy="276824"/>
            </a:xfrm>
            <a:custGeom>
              <a:rect b="b" l="l" r="r" t="t"/>
              <a:pathLst>
                <a:path extrusionOk="0" h="9094" w="10433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" name="Google Shape;203;p4"/>
            <p:cNvGrpSpPr/>
            <p:nvPr/>
          </p:nvGrpSpPr>
          <p:grpSpPr>
            <a:xfrm rot="4061875">
              <a:off x="4563803" y="4379795"/>
              <a:ext cx="251087" cy="298303"/>
              <a:chOff x="4157100" y="2900650"/>
              <a:chExt cx="206200" cy="244975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7" name="Google Shape;207;p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0" name="Google Shape;210;p5"/>
          <p:cNvSpPr txBox="1"/>
          <p:nvPr>
            <p:ph idx="1" type="body"/>
          </p:nvPr>
        </p:nvSpPr>
        <p:spPr>
          <a:xfrm>
            <a:off x="628975" y="1504950"/>
            <a:ext cx="60096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✢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9pPr>
          </a:lstStyle>
          <a:p/>
        </p:txBody>
      </p:sp>
      <p:grpSp>
        <p:nvGrpSpPr>
          <p:cNvPr id="211" name="Google Shape;211;p5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12" name="Google Shape;212;p5"/>
            <p:cNvSpPr/>
            <p:nvPr/>
          </p:nvSpPr>
          <p:spPr>
            <a:xfrm>
              <a:off x="1253650" y="245150"/>
              <a:ext cx="731300" cy="1178875"/>
            </a:xfrm>
            <a:custGeom>
              <a:rect b="b" l="l" r="r" t="t"/>
              <a:pathLst>
                <a:path extrusionOk="0" h="47155" w="29252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5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14" name="Google Shape;214;p5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rect b="b" l="l" r="r" t="t"/>
                <a:pathLst>
                  <a:path extrusionOk="0" h="51172" w="32776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rect b="b" l="l" r="r" t="t"/>
                <a:pathLst>
                  <a:path extrusionOk="0" h="2398" w="2326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rect b="b" l="l" r="r" t="t"/>
                <a:pathLst>
                  <a:path extrusionOk="0" h="2962" w="3032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rect b="b" l="l" r="r" t="t"/>
                <a:pathLst>
                  <a:path extrusionOk="0" h="2750" w="2608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rect b="b" l="l" r="r" t="t"/>
                <a:pathLst>
                  <a:path extrusionOk="0" h="2749" w="268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rect b="b" l="l" r="r" t="t"/>
                <a:pathLst>
                  <a:path extrusionOk="0" h="2468" w="2257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rect b="b" l="l" r="r" t="t"/>
                <a:pathLst>
                  <a:path extrusionOk="0" h="1905" w="1833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rect b="b" l="l" r="r" t="t"/>
                <a:pathLst>
                  <a:path extrusionOk="0" h="2468" w="2891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rect b="b" l="l" r="r" t="t"/>
                <a:pathLst>
                  <a:path extrusionOk="0" h="2679" w="2538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rect b="b" l="l" r="r" t="t"/>
                <a:pathLst>
                  <a:path extrusionOk="0" h="1693" w="2045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rect b="b" l="l" r="r" t="t"/>
                <a:pathLst>
                  <a:path extrusionOk="0" h="2045" w="2045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rect b="b" l="l" r="r" t="t"/>
                <a:pathLst>
                  <a:path extrusionOk="0" h="987" w="1269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rect b="b" l="l" r="r" t="t"/>
                <a:pathLst>
                  <a:path extrusionOk="0" h="2186" w="2185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rect b="b" l="l" r="r" t="t"/>
                <a:pathLst>
                  <a:path extrusionOk="0" h="2820" w="3032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rect b="b" l="l" r="r" t="t"/>
                <a:pathLst>
                  <a:path extrusionOk="0" h="1551" w="1622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rect b="b" l="l" r="r" t="t"/>
                <a:pathLst>
                  <a:path extrusionOk="0" h="2398" w="2327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rect b="b" l="l" r="r" t="t"/>
                <a:pathLst>
                  <a:path extrusionOk="0" h="2116" w="2116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rect b="b" l="l" r="r" t="t"/>
                <a:pathLst>
                  <a:path extrusionOk="0" h="1622" w="1411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rect b="b" l="l" r="r" t="t"/>
                <a:pathLst>
                  <a:path extrusionOk="0" h="1833" w="2045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5"/>
            <p:cNvSpPr/>
            <p:nvPr/>
          </p:nvSpPr>
          <p:spPr>
            <a:xfrm>
              <a:off x="1177875" y="2516525"/>
              <a:ext cx="652000" cy="1566525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" name="Google Shape;234;p5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h="10785" w="8671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fill="none" h="10785" w="8671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rect b="b" l="l" r="r" t="t"/>
                <a:pathLst>
                  <a:path extrusionOk="0" fill="none" h="3032" w="1269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rect b="b" l="l" r="r" t="t"/>
                <a:pathLst>
                  <a:path extrusionOk="0" fill="none" h="2609" w="917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rect b="b" l="l" r="r" t="t"/>
                <a:pathLst>
                  <a:path extrusionOk="0" fill="none" h="1199" w="2256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" name="Google Shape;240;p5"/>
            <p:cNvSpPr/>
            <p:nvPr/>
          </p:nvSpPr>
          <p:spPr>
            <a:xfrm>
              <a:off x="1086250" y="2701550"/>
              <a:ext cx="237900" cy="313675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24150" y="1106825"/>
              <a:ext cx="244950" cy="345400"/>
            </a:xfrm>
            <a:custGeom>
              <a:rect b="b" l="l" r="r" t="t"/>
              <a:pathLst>
                <a:path extrusionOk="0" h="13816" w="9798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750550" y="2135900"/>
              <a:ext cx="260825" cy="227350"/>
            </a:xfrm>
            <a:custGeom>
              <a:rect b="b" l="l" r="r" t="t"/>
              <a:pathLst>
                <a:path extrusionOk="0" h="9094" w="10433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133825" y="238125"/>
              <a:ext cx="246725" cy="246700"/>
            </a:xfrm>
            <a:custGeom>
              <a:rect b="b" l="l" r="r" t="t"/>
              <a:pathLst>
                <a:path extrusionOk="0" h="9868" w="9869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5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rect b="b" l="l" r="r" t="t"/>
                <a:pathLst>
                  <a:path extrusionOk="0" h="5428" w="2256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rect b="b" l="l" r="r" t="t"/>
                <a:pathLst>
                  <a:path extrusionOk="0" h="4371" w="867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rect b="b" l="l" r="r" t="t"/>
                <a:pathLst>
                  <a:path extrusionOk="0" h="5217" w="275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rect b="b" l="l" r="r" t="t"/>
                <a:pathLst>
                  <a:path extrusionOk="0" h="5780" w="4512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rect b="b" l="l" r="r" t="t"/>
                <a:pathLst>
                  <a:path extrusionOk="0" h="5217" w="4019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5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256" name="Google Shape;256;p5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" name="Google Shape;260;p5"/>
            <p:cNvSpPr/>
            <p:nvPr/>
          </p:nvSpPr>
          <p:spPr>
            <a:xfrm>
              <a:off x="1660700" y="3957925"/>
              <a:ext cx="244950" cy="246725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971725" y="3707700"/>
              <a:ext cx="220275" cy="341875"/>
            </a:xfrm>
            <a:custGeom>
              <a:rect b="b" l="l" r="r" t="t"/>
              <a:pathLst>
                <a:path extrusionOk="0" h="13675" w="8811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016625" y="4890075"/>
              <a:ext cx="119850" cy="586800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3" name="Google Shape;263;p5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rect b="b" l="l" r="r" t="t"/>
                <a:pathLst>
                  <a:path extrusionOk="0" h="3103" w="3454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rect b="b" l="l" r="r" t="t"/>
                <a:pathLst>
                  <a:path extrusionOk="0" h="2538" w="2679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rect b="b" l="l" r="r" t="t"/>
                <a:pathLst>
                  <a:path extrusionOk="0" h="3385" w="3313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rect b="b" l="l" r="r" t="t"/>
                <a:pathLst>
                  <a:path extrusionOk="0" h="1693" w="1551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8" name="Google Shape;268;p5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269" name="Google Shape;269;p5"/>
            <p:cNvSpPr/>
            <p:nvPr/>
          </p:nvSpPr>
          <p:spPr>
            <a:xfrm>
              <a:off x="4231125" y="773800"/>
              <a:ext cx="56400" cy="135700"/>
            </a:xfrm>
            <a:custGeom>
              <a:rect b="b" l="l" r="r" t="t"/>
              <a:pathLst>
                <a:path extrusionOk="0" h="5428" w="2256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91025" y="858375"/>
              <a:ext cx="216750" cy="109275"/>
            </a:xfrm>
            <a:custGeom>
              <a:rect b="b" l="l" r="r" t="t"/>
              <a:pathLst>
                <a:path extrusionOk="0" h="4371" w="867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217025" y="1004625"/>
              <a:ext cx="68750" cy="130425"/>
            </a:xfrm>
            <a:custGeom>
              <a:rect b="b" l="l" r="r" t="t"/>
              <a:pathLst>
                <a:path extrusionOk="0" h="5217" w="275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" name="Google Shape;275;p6"/>
          <p:cNvSpPr txBox="1"/>
          <p:nvPr>
            <p:ph idx="1" type="body"/>
          </p:nvPr>
        </p:nvSpPr>
        <p:spPr>
          <a:xfrm>
            <a:off x="628975" y="1581150"/>
            <a:ext cx="2916900" cy="300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/>
        </p:txBody>
      </p:sp>
      <p:sp>
        <p:nvSpPr>
          <p:cNvPr id="276" name="Google Shape;276;p6"/>
          <p:cNvSpPr txBox="1"/>
          <p:nvPr>
            <p:ph idx="2" type="body"/>
          </p:nvPr>
        </p:nvSpPr>
        <p:spPr>
          <a:xfrm>
            <a:off x="3721633" y="1581150"/>
            <a:ext cx="2916900" cy="300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/>
        </p:txBody>
      </p:sp>
      <p:grpSp>
        <p:nvGrpSpPr>
          <p:cNvPr id="277" name="Google Shape;277;p6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78" name="Google Shape;278;p6"/>
            <p:cNvSpPr/>
            <p:nvPr/>
          </p:nvSpPr>
          <p:spPr>
            <a:xfrm>
              <a:off x="1253650" y="245150"/>
              <a:ext cx="731300" cy="1178875"/>
            </a:xfrm>
            <a:custGeom>
              <a:rect b="b" l="l" r="r" t="t"/>
              <a:pathLst>
                <a:path extrusionOk="0" h="47155" w="29252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6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80" name="Google Shape;280;p6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rect b="b" l="l" r="r" t="t"/>
                <a:pathLst>
                  <a:path extrusionOk="0" h="51172" w="32776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rect b="b" l="l" r="r" t="t"/>
                <a:pathLst>
                  <a:path extrusionOk="0" h="2398" w="2326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rect b="b" l="l" r="r" t="t"/>
                <a:pathLst>
                  <a:path extrusionOk="0" h="2962" w="3032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rect b="b" l="l" r="r" t="t"/>
                <a:pathLst>
                  <a:path extrusionOk="0" h="2750" w="2608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rect b="b" l="l" r="r" t="t"/>
                <a:pathLst>
                  <a:path extrusionOk="0" h="2749" w="268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rect b="b" l="l" r="r" t="t"/>
                <a:pathLst>
                  <a:path extrusionOk="0" h="2468" w="2257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rect b="b" l="l" r="r" t="t"/>
                <a:pathLst>
                  <a:path extrusionOk="0" h="1905" w="1833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rect b="b" l="l" r="r" t="t"/>
                <a:pathLst>
                  <a:path extrusionOk="0" h="2468" w="2891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rect b="b" l="l" r="r" t="t"/>
                <a:pathLst>
                  <a:path extrusionOk="0" h="2679" w="2538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rect b="b" l="l" r="r" t="t"/>
                <a:pathLst>
                  <a:path extrusionOk="0" h="1693" w="2045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rect b="b" l="l" r="r" t="t"/>
                <a:pathLst>
                  <a:path extrusionOk="0" h="2045" w="2045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rect b="b" l="l" r="r" t="t"/>
                <a:pathLst>
                  <a:path extrusionOk="0" h="987" w="1269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rect b="b" l="l" r="r" t="t"/>
                <a:pathLst>
                  <a:path extrusionOk="0" h="2186" w="2185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rect b="b" l="l" r="r" t="t"/>
                <a:pathLst>
                  <a:path extrusionOk="0" h="2820" w="3032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rect b="b" l="l" r="r" t="t"/>
                <a:pathLst>
                  <a:path extrusionOk="0" h="1551" w="1622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rect b="b" l="l" r="r" t="t"/>
                <a:pathLst>
                  <a:path extrusionOk="0" h="2398" w="2327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rect b="b" l="l" r="r" t="t"/>
                <a:pathLst>
                  <a:path extrusionOk="0" h="2116" w="2116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rect b="b" l="l" r="r" t="t"/>
                <a:pathLst>
                  <a:path extrusionOk="0" h="1622" w="1411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rect b="b" l="l" r="r" t="t"/>
                <a:pathLst>
                  <a:path extrusionOk="0" h="1833" w="2045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" name="Google Shape;299;p6"/>
            <p:cNvSpPr/>
            <p:nvPr/>
          </p:nvSpPr>
          <p:spPr>
            <a:xfrm>
              <a:off x="1177875" y="2516525"/>
              <a:ext cx="652000" cy="1566525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0" name="Google Shape;300;p6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01" name="Google Shape;301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h="10785" w="8671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fill="none" h="10785" w="8671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rect b="b" l="l" r="r" t="t"/>
                <a:pathLst>
                  <a:path extrusionOk="0" fill="none" h="3032" w="1269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rect b="b" l="l" r="r" t="t"/>
                <a:pathLst>
                  <a:path extrusionOk="0" fill="none" h="2609" w="917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rect b="b" l="l" r="r" t="t"/>
                <a:pathLst>
                  <a:path extrusionOk="0" fill="none" h="1199" w="2256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6" name="Google Shape;306;p6"/>
            <p:cNvSpPr/>
            <p:nvPr/>
          </p:nvSpPr>
          <p:spPr>
            <a:xfrm>
              <a:off x="1086250" y="2701550"/>
              <a:ext cx="237900" cy="313675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924150" y="1106825"/>
              <a:ext cx="244950" cy="345400"/>
            </a:xfrm>
            <a:custGeom>
              <a:rect b="b" l="l" r="r" t="t"/>
              <a:pathLst>
                <a:path extrusionOk="0" h="13816" w="9798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1750550" y="2135900"/>
              <a:ext cx="260825" cy="227350"/>
            </a:xfrm>
            <a:custGeom>
              <a:rect b="b" l="l" r="r" t="t"/>
              <a:pathLst>
                <a:path extrusionOk="0" h="9094" w="10433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133825" y="238125"/>
              <a:ext cx="246725" cy="246700"/>
            </a:xfrm>
            <a:custGeom>
              <a:rect b="b" l="l" r="r" t="t"/>
              <a:pathLst>
                <a:path extrusionOk="0" h="9868" w="9869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" name="Google Shape;310;p6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315" name="Google Shape;315;p6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rect b="b" l="l" r="r" t="t"/>
                <a:pathLst>
                  <a:path extrusionOk="0" h="5428" w="2256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rect b="b" l="l" r="r" t="t"/>
                <a:pathLst>
                  <a:path extrusionOk="0" h="4371" w="867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rect b="b" l="l" r="r" t="t"/>
                <a:pathLst>
                  <a:path extrusionOk="0" h="5217" w="275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" name="Google Shape;318;p6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319" name="Google Shape;319;p6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rect b="b" l="l" r="r" t="t"/>
                <a:pathLst>
                  <a:path extrusionOk="0" h="5780" w="4512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rect b="b" l="l" r="r" t="t"/>
                <a:pathLst>
                  <a:path extrusionOk="0" h="5217" w="4019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" name="Google Shape;321;p6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322" name="Google Shape;322;p6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6" name="Google Shape;326;p6"/>
            <p:cNvSpPr/>
            <p:nvPr/>
          </p:nvSpPr>
          <p:spPr>
            <a:xfrm>
              <a:off x="1660700" y="3957925"/>
              <a:ext cx="244950" cy="246725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971725" y="3707700"/>
              <a:ext cx="220275" cy="341875"/>
            </a:xfrm>
            <a:custGeom>
              <a:rect b="b" l="l" r="r" t="t"/>
              <a:pathLst>
                <a:path extrusionOk="0" h="13675" w="8811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016625" y="4890075"/>
              <a:ext cx="119850" cy="586800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" name="Google Shape;329;p6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330" name="Google Shape;330;p6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rect b="b" l="l" r="r" t="t"/>
                <a:pathLst>
                  <a:path extrusionOk="0" h="3103" w="3454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rect b="b" l="l" r="r" t="t"/>
                <a:pathLst>
                  <a:path extrusionOk="0" h="2538" w="2679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rect b="b" l="l" r="r" t="t"/>
                <a:pathLst>
                  <a:path extrusionOk="0" h="3385" w="3313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rect b="b" l="l" r="r" t="t"/>
                <a:pathLst>
                  <a:path extrusionOk="0" h="1693" w="1551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4" name="Google Shape;334;p6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335" name="Google Shape;335;p6"/>
            <p:cNvSpPr/>
            <p:nvPr/>
          </p:nvSpPr>
          <p:spPr>
            <a:xfrm>
              <a:off x="4231125" y="773800"/>
              <a:ext cx="56400" cy="135700"/>
            </a:xfrm>
            <a:custGeom>
              <a:rect b="b" l="l" r="r" t="t"/>
              <a:pathLst>
                <a:path extrusionOk="0" h="5428" w="2256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4291025" y="858375"/>
              <a:ext cx="216750" cy="109275"/>
            </a:xfrm>
            <a:custGeom>
              <a:rect b="b" l="l" r="r" t="t"/>
              <a:pathLst>
                <a:path extrusionOk="0" h="4371" w="867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4217025" y="1004625"/>
              <a:ext cx="68750" cy="130425"/>
            </a:xfrm>
            <a:custGeom>
              <a:rect b="b" l="l" r="r" t="t"/>
              <a:pathLst>
                <a:path extrusionOk="0" h="5217" w="275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1" name="Google Shape;341;p7"/>
          <p:cNvSpPr txBox="1"/>
          <p:nvPr>
            <p:ph idx="1" type="body"/>
          </p:nvPr>
        </p:nvSpPr>
        <p:spPr>
          <a:xfrm>
            <a:off x="628875" y="1581150"/>
            <a:ext cx="19371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/>
        </p:txBody>
      </p:sp>
      <p:sp>
        <p:nvSpPr>
          <p:cNvPr id="342" name="Google Shape;342;p7"/>
          <p:cNvSpPr txBox="1"/>
          <p:nvPr>
            <p:ph idx="2" type="body"/>
          </p:nvPr>
        </p:nvSpPr>
        <p:spPr>
          <a:xfrm>
            <a:off x="2665192" y="1581150"/>
            <a:ext cx="19371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/>
        </p:txBody>
      </p:sp>
      <p:sp>
        <p:nvSpPr>
          <p:cNvPr id="343" name="Google Shape;343;p7"/>
          <p:cNvSpPr txBox="1"/>
          <p:nvPr>
            <p:ph idx="3" type="body"/>
          </p:nvPr>
        </p:nvSpPr>
        <p:spPr>
          <a:xfrm>
            <a:off x="4701509" y="1581150"/>
            <a:ext cx="19371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/>
        </p:txBody>
      </p:sp>
      <p:grpSp>
        <p:nvGrpSpPr>
          <p:cNvPr id="344" name="Google Shape;344;p7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345" name="Google Shape;345;p7"/>
            <p:cNvSpPr/>
            <p:nvPr/>
          </p:nvSpPr>
          <p:spPr>
            <a:xfrm>
              <a:off x="1253650" y="245150"/>
              <a:ext cx="731300" cy="1178875"/>
            </a:xfrm>
            <a:custGeom>
              <a:rect b="b" l="l" r="r" t="t"/>
              <a:pathLst>
                <a:path extrusionOk="0" h="47155" w="29252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7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347" name="Google Shape;347;p7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rect b="b" l="l" r="r" t="t"/>
                <a:pathLst>
                  <a:path extrusionOk="0" h="51172" w="32776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rect b="b" l="l" r="r" t="t"/>
                <a:pathLst>
                  <a:path extrusionOk="0" h="2398" w="2326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rect b="b" l="l" r="r" t="t"/>
                <a:pathLst>
                  <a:path extrusionOk="0" h="2962" w="3032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rect b="b" l="l" r="r" t="t"/>
                <a:pathLst>
                  <a:path extrusionOk="0" h="2750" w="2608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rect b="b" l="l" r="r" t="t"/>
                <a:pathLst>
                  <a:path extrusionOk="0" h="2749" w="268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rect b="b" l="l" r="r" t="t"/>
                <a:pathLst>
                  <a:path extrusionOk="0" h="2468" w="2257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rect b="b" l="l" r="r" t="t"/>
                <a:pathLst>
                  <a:path extrusionOk="0" h="1905" w="1833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rect b="b" l="l" r="r" t="t"/>
                <a:pathLst>
                  <a:path extrusionOk="0" h="2468" w="2891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rect b="b" l="l" r="r" t="t"/>
                <a:pathLst>
                  <a:path extrusionOk="0" h="2679" w="2538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rect b="b" l="l" r="r" t="t"/>
                <a:pathLst>
                  <a:path extrusionOk="0" h="1693" w="2045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rect b="b" l="l" r="r" t="t"/>
                <a:pathLst>
                  <a:path extrusionOk="0" h="2045" w="2045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rect b="b" l="l" r="r" t="t"/>
                <a:pathLst>
                  <a:path extrusionOk="0" h="987" w="1269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rect b="b" l="l" r="r" t="t"/>
                <a:pathLst>
                  <a:path extrusionOk="0" h="2186" w="2185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rect b="b" l="l" r="r" t="t"/>
                <a:pathLst>
                  <a:path extrusionOk="0" h="2820" w="3032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rect b="b" l="l" r="r" t="t"/>
                <a:pathLst>
                  <a:path extrusionOk="0" h="1551" w="1622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rect b="b" l="l" r="r" t="t"/>
                <a:pathLst>
                  <a:path extrusionOk="0" h="2398" w="2327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rect b="b" l="l" r="r" t="t"/>
                <a:pathLst>
                  <a:path extrusionOk="0" h="2116" w="2116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rect b="b" l="l" r="r" t="t"/>
                <a:pathLst>
                  <a:path extrusionOk="0" h="1622" w="1411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rect b="b" l="l" r="r" t="t"/>
                <a:pathLst>
                  <a:path extrusionOk="0" h="1833" w="2045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6" name="Google Shape;366;p7"/>
            <p:cNvSpPr/>
            <p:nvPr/>
          </p:nvSpPr>
          <p:spPr>
            <a:xfrm>
              <a:off x="1177875" y="2516525"/>
              <a:ext cx="652000" cy="1566525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" name="Google Shape;367;p7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68" name="Google Shape;368;p7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h="10785" w="8671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fill="none" h="10785" w="8671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rect b="b" l="l" r="r" t="t"/>
                <a:pathLst>
                  <a:path extrusionOk="0" fill="none" h="3032" w="1269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rect b="b" l="l" r="r" t="t"/>
                <a:pathLst>
                  <a:path extrusionOk="0" fill="none" h="2609" w="917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rect b="b" l="l" r="r" t="t"/>
                <a:pathLst>
                  <a:path extrusionOk="0" fill="none" h="1199" w="2256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3" name="Google Shape;373;p7"/>
            <p:cNvSpPr/>
            <p:nvPr/>
          </p:nvSpPr>
          <p:spPr>
            <a:xfrm>
              <a:off x="1086250" y="2701550"/>
              <a:ext cx="237900" cy="313675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924150" y="1106825"/>
              <a:ext cx="244950" cy="345400"/>
            </a:xfrm>
            <a:custGeom>
              <a:rect b="b" l="l" r="r" t="t"/>
              <a:pathLst>
                <a:path extrusionOk="0" h="13816" w="9798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1750550" y="2135900"/>
              <a:ext cx="260825" cy="227350"/>
            </a:xfrm>
            <a:custGeom>
              <a:rect b="b" l="l" r="r" t="t"/>
              <a:pathLst>
                <a:path extrusionOk="0" h="9094" w="10433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1133825" y="238125"/>
              <a:ext cx="246725" cy="246700"/>
            </a:xfrm>
            <a:custGeom>
              <a:rect b="b" l="l" r="r" t="t"/>
              <a:pathLst>
                <a:path extrusionOk="0" h="9868" w="9869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7" name="Google Shape;377;p7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378" name="Google Shape;378;p7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7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382" name="Google Shape;382;p7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rect b="b" l="l" r="r" t="t"/>
                <a:pathLst>
                  <a:path extrusionOk="0" h="5428" w="2256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rect b="b" l="l" r="r" t="t"/>
                <a:pathLst>
                  <a:path extrusionOk="0" h="4371" w="867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rect b="b" l="l" r="r" t="t"/>
                <a:pathLst>
                  <a:path extrusionOk="0" h="5217" w="275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7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386" name="Google Shape;386;p7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rect b="b" l="l" r="r" t="t"/>
                <a:pathLst>
                  <a:path extrusionOk="0" h="5780" w="4512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rect b="b" l="l" r="r" t="t"/>
                <a:pathLst>
                  <a:path extrusionOk="0" h="5217" w="4019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7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389" name="Google Shape;389;p7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3" name="Google Shape;393;p7"/>
            <p:cNvSpPr/>
            <p:nvPr/>
          </p:nvSpPr>
          <p:spPr>
            <a:xfrm>
              <a:off x="1660700" y="3957925"/>
              <a:ext cx="244950" cy="246725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971725" y="3707700"/>
              <a:ext cx="220275" cy="341875"/>
            </a:xfrm>
            <a:custGeom>
              <a:rect b="b" l="l" r="r" t="t"/>
              <a:pathLst>
                <a:path extrusionOk="0" h="13675" w="8811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2016625" y="4890075"/>
              <a:ext cx="119850" cy="586800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7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397" name="Google Shape;397;p7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rect b="b" l="l" r="r" t="t"/>
                <a:pathLst>
                  <a:path extrusionOk="0" h="3103" w="3454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rect b="b" l="l" r="r" t="t"/>
                <a:pathLst>
                  <a:path extrusionOk="0" h="2538" w="2679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rect b="b" l="l" r="r" t="t"/>
                <a:pathLst>
                  <a:path extrusionOk="0" h="3385" w="3313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rect b="b" l="l" r="r" t="t"/>
                <a:pathLst>
                  <a:path extrusionOk="0" h="1693" w="1551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1" name="Google Shape;401;p7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402" name="Google Shape;402;p7"/>
            <p:cNvSpPr/>
            <p:nvPr/>
          </p:nvSpPr>
          <p:spPr>
            <a:xfrm>
              <a:off x="4231125" y="773800"/>
              <a:ext cx="56400" cy="135700"/>
            </a:xfrm>
            <a:custGeom>
              <a:rect b="b" l="l" r="r" t="t"/>
              <a:pathLst>
                <a:path extrusionOk="0" h="5428" w="2256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291025" y="858375"/>
              <a:ext cx="216750" cy="109275"/>
            </a:xfrm>
            <a:custGeom>
              <a:rect b="b" l="l" r="r" t="t"/>
              <a:pathLst>
                <a:path extrusionOk="0" h="4371" w="867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217025" y="1004625"/>
              <a:ext cx="68750" cy="130425"/>
            </a:xfrm>
            <a:custGeom>
              <a:rect b="b" l="l" r="r" t="t"/>
              <a:pathLst>
                <a:path extrusionOk="0" h="5217" w="275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08" name="Google Shape;408;p8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409" name="Google Shape;409;p8"/>
            <p:cNvSpPr/>
            <p:nvPr/>
          </p:nvSpPr>
          <p:spPr>
            <a:xfrm>
              <a:off x="1253650" y="245150"/>
              <a:ext cx="731300" cy="1178875"/>
            </a:xfrm>
            <a:custGeom>
              <a:rect b="b" l="l" r="r" t="t"/>
              <a:pathLst>
                <a:path extrusionOk="0" h="47155" w="29252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0" name="Google Shape;410;p8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rect b="b" l="l" r="r" t="t"/>
                <a:pathLst>
                  <a:path extrusionOk="0" h="51172" w="32776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rect b="b" l="l" r="r" t="t"/>
                <a:pathLst>
                  <a:path extrusionOk="0" h="2398" w="2326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rect b="b" l="l" r="r" t="t"/>
                <a:pathLst>
                  <a:path extrusionOk="0" h="2962" w="3032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rect b="b" l="l" r="r" t="t"/>
                <a:pathLst>
                  <a:path extrusionOk="0" h="2750" w="2608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rect b="b" l="l" r="r" t="t"/>
                <a:pathLst>
                  <a:path extrusionOk="0" h="2749" w="268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rect b="b" l="l" r="r" t="t"/>
                <a:pathLst>
                  <a:path extrusionOk="0" h="2468" w="2257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rect b="b" l="l" r="r" t="t"/>
                <a:pathLst>
                  <a:path extrusionOk="0" h="1905" w="1833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rect b="b" l="l" r="r" t="t"/>
                <a:pathLst>
                  <a:path extrusionOk="0" h="2468" w="2891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rect b="b" l="l" r="r" t="t"/>
                <a:pathLst>
                  <a:path extrusionOk="0" h="2679" w="2538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rect b="b" l="l" r="r" t="t"/>
                <a:pathLst>
                  <a:path extrusionOk="0" h="1693" w="2045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rect b="b" l="l" r="r" t="t"/>
                <a:pathLst>
                  <a:path extrusionOk="0" h="2045" w="2045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rect b="b" l="l" r="r" t="t"/>
                <a:pathLst>
                  <a:path extrusionOk="0" h="987" w="1269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rect b="b" l="l" r="r" t="t"/>
                <a:pathLst>
                  <a:path extrusionOk="0" h="2186" w="2185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rect b="b" l="l" r="r" t="t"/>
                <a:pathLst>
                  <a:path extrusionOk="0" h="2820" w="3032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rect b="b" l="l" r="r" t="t"/>
                <a:pathLst>
                  <a:path extrusionOk="0" h="1551" w="1622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rect b="b" l="l" r="r" t="t"/>
                <a:pathLst>
                  <a:path extrusionOk="0" h="2398" w="2327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rect b="b" l="l" r="r" t="t"/>
                <a:pathLst>
                  <a:path extrusionOk="0" h="2116" w="2116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rect b="b" l="l" r="r" t="t"/>
                <a:pathLst>
                  <a:path extrusionOk="0" h="1622" w="1411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rect b="b" l="l" r="r" t="t"/>
                <a:pathLst>
                  <a:path extrusionOk="0" h="1833" w="2045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0" name="Google Shape;430;p8"/>
            <p:cNvSpPr/>
            <p:nvPr/>
          </p:nvSpPr>
          <p:spPr>
            <a:xfrm>
              <a:off x="1177875" y="2516525"/>
              <a:ext cx="652000" cy="1566525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1" name="Google Shape;431;p8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32" name="Google Shape;432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h="10785" w="8671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fill="none" h="10785" w="8671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rect b="b" l="l" r="r" t="t"/>
                <a:pathLst>
                  <a:path extrusionOk="0" fill="none" h="3032" w="1269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rect b="b" l="l" r="r" t="t"/>
                <a:pathLst>
                  <a:path extrusionOk="0" fill="none" h="2609" w="917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rect b="b" l="l" r="r" t="t"/>
                <a:pathLst>
                  <a:path extrusionOk="0" fill="none" h="1199" w="2256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" name="Google Shape;437;p8"/>
            <p:cNvSpPr/>
            <p:nvPr/>
          </p:nvSpPr>
          <p:spPr>
            <a:xfrm>
              <a:off x="1086250" y="2701550"/>
              <a:ext cx="237900" cy="313675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924150" y="1106825"/>
              <a:ext cx="244950" cy="345400"/>
            </a:xfrm>
            <a:custGeom>
              <a:rect b="b" l="l" r="r" t="t"/>
              <a:pathLst>
                <a:path extrusionOk="0" h="13816" w="9798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750550" y="2135900"/>
              <a:ext cx="260825" cy="227350"/>
            </a:xfrm>
            <a:custGeom>
              <a:rect b="b" l="l" r="r" t="t"/>
              <a:pathLst>
                <a:path extrusionOk="0" h="9094" w="10433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133825" y="238125"/>
              <a:ext cx="246725" cy="246700"/>
            </a:xfrm>
            <a:custGeom>
              <a:rect b="b" l="l" r="r" t="t"/>
              <a:pathLst>
                <a:path extrusionOk="0" h="9868" w="9869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8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" name="Google Shape;445;p8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46" name="Google Shape;446;p8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rect b="b" l="l" r="r" t="t"/>
                <a:pathLst>
                  <a:path extrusionOk="0" h="5428" w="2256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rect b="b" l="l" r="r" t="t"/>
                <a:pathLst>
                  <a:path extrusionOk="0" h="4371" w="867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rect b="b" l="l" r="r" t="t"/>
                <a:pathLst>
                  <a:path extrusionOk="0" h="5217" w="275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" name="Google Shape;449;p8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450" name="Google Shape;450;p8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rect b="b" l="l" r="r" t="t"/>
                <a:pathLst>
                  <a:path extrusionOk="0" h="5780" w="4512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rect b="b" l="l" r="r" t="t"/>
                <a:pathLst>
                  <a:path extrusionOk="0" h="5217" w="4019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2" name="Google Shape;452;p8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453" name="Google Shape;453;p8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7" name="Google Shape;457;p8"/>
            <p:cNvSpPr/>
            <p:nvPr/>
          </p:nvSpPr>
          <p:spPr>
            <a:xfrm>
              <a:off x="1660700" y="3957925"/>
              <a:ext cx="244950" cy="246725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971725" y="3707700"/>
              <a:ext cx="220275" cy="341875"/>
            </a:xfrm>
            <a:custGeom>
              <a:rect b="b" l="l" r="r" t="t"/>
              <a:pathLst>
                <a:path extrusionOk="0" h="13675" w="8811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016625" y="4890075"/>
              <a:ext cx="119850" cy="586800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0" name="Google Shape;460;p8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461" name="Google Shape;461;p8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rect b="b" l="l" r="r" t="t"/>
                <a:pathLst>
                  <a:path extrusionOk="0" h="3103" w="3454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rect b="b" l="l" r="r" t="t"/>
                <a:pathLst>
                  <a:path extrusionOk="0" h="2538" w="2679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rect b="b" l="l" r="r" t="t"/>
                <a:pathLst>
                  <a:path extrusionOk="0" h="3385" w="3313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rect b="b" l="l" r="r" t="t"/>
                <a:pathLst>
                  <a:path extrusionOk="0" h="1693" w="1551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5" name="Google Shape;465;p8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466" name="Google Shape;466;p8"/>
            <p:cNvSpPr/>
            <p:nvPr/>
          </p:nvSpPr>
          <p:spPr>
            <a:xfrm>
              <a:off x="4231125" y="773800"/>
              <a:ext cx="56400" cy="135700"/>
            </a:xfrm>
            <a:custGeom>
              <a:rect b="b" l="l" r="r" t="t"/>
              <a:pathLst>
                <a:path extrusionOk="0" h="5428" w="2256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291025" y="858375"/>
              <a:ext cx="216750" cy="109275"/>
            </a:xfrm>
            <a:custGeom>
              <a:rect b="b" l="l" r="r" t="t"/>
              <a:pathLst>
                <a:path extrusionOk="0" h="4371" w="867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217025" y="1004625"/>
              <a:ext cx="68750" cy="130425"/>
            </a:xfrm>
            <a:custGeom>
              <a:rect b="b" l="l" r="r" t="t"/>
              <a:pathLst>
                <a:path extrusionOk="0" h="5217" w="275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TITLE_ONLY_1">
    <p:bg>
      <p:bgPr>
        <a:solidFill>
          <a:srgbClr val="D9D9D9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9"/>
          <p:cNvGrpSpPr/>
          <p:nvPr/>
        </p:nvGrpSpPr>
        <p:grpSpPr>
          <a:xfrm>
            <a:off x="7964874" y="-76203"/>
            <a:ext cx="1026725" cy="3854148"/>
            <a:chOff x="818425" y="238125"/>
            <a:chExt cx="1395575" cy="5238750"/>
          </a:xfrm>
        </p:grpSpPr>
        <p:sp>
          <p:nvSpPr>
            <p:cNvPr id="472" name="Google Shape;472;p9"/>
            <p:cNvSpPr/>
            <p:nvPr/>
          </p:nvSpPr>
          <p:spPr>
            <a:xfrm>
              <a:off x="1253650" y="245150"/>
              <a:ext cx="731300" cy="1178875"/>
            </a:xfrm>
            <a:custGeom>
              <a:rect b="b" l="l" r="r" t="t"/>
              <a:pathLst>
                <a:path extrusionOk="0" h="47155" w="29252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3" name="Google Shape;473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74" name="Google Shape;474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rect b="b" l="l" r="r" t="t"/>
                <a:pathLst>
                  <a:path extrusionOk="0" h="51172" w="32776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rect b="b" l="l" r="r" t="t"/>
                <a:pathLst>
                  <a:path extrusionOk="0" h="2398" w="2326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rect b="b" l="l" r="r" t="t"/>
                <a:pathLst>
                  <a:path extrusionOk="0" h="2962" w="3032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rect b="b" l="l" r="r" t="t"/>
                <a:pathLst>
                  <a:path extrusionOk="0" h="2750" w="2608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rect b="b" l="l" r="r" t="t"/>
                <a:pathLst>
                  <a:path extrusionOk="0" h="2749" w="268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rect b="b" l="l" r="r" t="t"/>
                <a:pathLst>
                  <a:path extrusionOk="0" h="2468" w="2257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rect b="b" l="l" r="r" t="t"/>
                <a:pathLst>
                  <a:path extrusionOk="0" h="1905" w="1833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rect b="b" l="l" r="r" t="t"/>
                <a:pathLst>
                  <a:path extrusionOk="0" h="2468" w="2891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rect b="b" l="l" r="r" t="t"/>
                <a:pathLst>
                  <a:path extrusionOk="0" h="2679" w="2538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rect b="b" l="l" r="r" t="t"/>
                <a:pathLst>
                  <a:path extrusionOk="0" h="1693" w="2045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rect b="b" l="l" r="r" t="t"/>
                <a:pathLst>
                  <a:path extrusionOk="0" h="2045" w="2045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rect b="b" l="l" r="r" t="t"/>
                <a:pathLst>
                  <a:path extrusionOk="0" h="987" w="1269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rect b="b" l="l" r="r" t="t"/>
                <a:pathLst>
                  <a:path extrusionOk="0" h="2186" w="2185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rect b="b" l="l" r="r" t="t"/>
                <a:pathLst>
                  <a:path extrusionOk="0" h="2820" w="3032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rect b="b" l="l" r="r" t="t"/>
                <a:pathLst>
                  <a:path extrusionOk="0" h="1551" w="1622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rect b="b" l="l" r="r" t="t"/>
                <a:pathLst>
                  <a:path extrusionOk="0" h="2398" w="2327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rect b="b" l="l" r="r" t="t"/>
                <a:pathLst>
                  <a:path extrusionOk="0" h="2116" w="2116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rect b="b" l="l" r="r" t="t"/>
                <a:pathLst>
                  <a:path extrusionOk="0" h="1622" w="1411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rect b="b" l="l" r="r" t="t"/>
                <a:pathLst>
                  <a:path extrusionOk="0" h="1833" w="2045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3" name="Google Shape;493;p9"/>
            <p:cNvSpPr/>
            <p:nvPr/>
          </p:nvSpPr>
          <p:spPr>
            <a:xfrm>
              <a:off x="1177875" y="2516525"/>
              <a:ext cx="652000" cy="1566525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4" name="Google Shape;494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95" name="Google Shape;495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h="10785" w="8671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fill="none" h="10785" w="8671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rect b="b" l="l" r="r" t="t"/>
                <a:pathLst>
                  <a:path extrusionOk="0" fill="none" h="3032" w="1269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rect b="b" l="l" r="r" t="t"/>
                <a:pathLst>
                  <a:path extrusionOk="0" fill="none" h="2609" w="917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rect b="b" l="l" r="r" t="t"/>
                <a:pathLst>
                  <a:path extrusionOk="0" fill="none" h="1199" w="2256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0" name="Google Shape;500;p9"/>
            <p:cNvSpPr/>
            <p:nvPr/>
          </p:nvSpPr>
          <p:spPr>
            <a:xfrm>
              <a:off x="1086250" y="2701550"/>
              <a:ext cx="237900" cy="313675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924150" y="1106825"/>
              <a:ext cx="244950" cy="345400"/>
            </a:xfrm>
            <a:custGeom>
              <a:rect b="b" l="l" r="r" t="t"/>
              <a:pathLst>
                <a:path extrusionOk="0" h="13816" w="9798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750550" y="2135900"/>
              <a:ext cx="260825" cy="227350"/>
            </a:xfrm>
            <a:custGeom>
              <a:rect b="b" l="l" r="r" t="t"/>
              <a:pathLst>
                <a:path extrusionOk="0" h="9094" w="10433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133825" y="238125"/>
              <a:ext cx="246725" cy="246700"/>
            </a:xfrm>
            <a:custGeom>
              <a:rect b="b" l="l" r="r" t="t"/>
              <a:pathLst>
                <a:path extrusionOk="0" h="9868" w="9869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4" name="Google Shape;504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05" name="Google Shape;505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09" name="Google Shape;509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rect b="b" l="l" r="r" t="t"/>
                <a:pathLst>
                  <a:path extrusionOk="0" h="5428" w="2256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rect b="b" l="l" r="r" t="t"/>
                <a:pathLst>
                  <a:path extrusionOk="0" h="4371" w="867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rect b="b" l="l" r="r" t="t"/>
                <a:pathLst>
                  <a:path extrusionOk="0" h="5217" w="275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13" name="Google Shape;513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rect b="b" l="l" r="r" t="t"/>
                <a:pathLst>
                  <a:path extrusionOk="0" h="5780" w="4512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rect b="b" l="l" r="r" t="t"/>
                <a:pathLst>
                  <a:path extrusionOk="0" h="5217" w="4019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" name="Google Shape;515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0" name="Google Shape;520;p9"/>
            <p:cNvSpPr/>
            <p:nvPr/>
          </p:nvSpPr>
          <p:spPr>
            <a:xfrm>
              <a:off x="1660700" y="3957925"/>
              <a:ext cx="244950" cy="246725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971725" y="3707700"/>
              <a:ext cx="220275" cy="341875"/>
            </a:xfrm>
            <a:custGeom>
              <a:rect b="b" l="l" r="r" t="t"/>
              <a:pathLst>
                <a:path extrusionOk="0" h="13675" w="8811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2016625" y="4890075"/>
              <a:ext cx="119850" cy="586800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" name="Google Shape;523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rect b="b" l="l" r="r" t="t"/>
                <a:pathLst>
                  <a:path extrusionOk="0" h="3103" w="3454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rect b="b" l="l" r="r" t="t"/>
                <a:pathLst>
                  <a:path extrusionOk="0" h="2538" w="2679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rect b="b" l="l" r="r" t="t"/>
                <a:pathLst>
                  <a:path extrusionOk="0" h="3385" w="3313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rect b="b" l="l" r="r" t="t"/>
                <a:pathLst>
                  <a:path extrusionOk="0" h="1693" w="1551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8" name="Google Shape;528;p9"/>
          <p:cNvGrpSpPr/>
          <p:nvPr/>
        </p:nvGrpSpPr>
        <p:grpSpPr>
          <a:xfrm rot="10800000">
            <a:off x="152399" y="1365547"/>
            <a:ext cx="1026725" cy="3854148"/>
            <a:chOff x="818425" y="238125"/>
            <a:chExt cx="1395575" cy="5238750"/>
          </a:xfrm>
        </p:grpSpPr>
        <p:sp>
          <p:nvSpPr>
            <p:cNvPr id="529" name="Google Shape;529;p9"/>
            <p:cNvSpPr/>
            <p:nvPr/>
          </p:nvSpPr>
          <p:spPr>
            <a:xfrm>
              <a:off x="1253650" y="245150"/>
              <a:ext cx="731300" cy="1178875"/>
            </a:xfrm>
            <a:custGeom>
              <a:rect b="b" l="l" r="r" t="t"/>
              <a:pathLst>
                <a:path extrusionOk="0" h="47155" w="29252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0" name="Google Shape;530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531" name="Google Shape;531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rect b="b" l="l" r="r" t="t"/>
                <a:pathLst>
                  <a:path extrusionOk="0" h="51172" w="32776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rect b="b" l="l" r="r" t="t"/>
                <a:pathLst>
                  <a:path extrusionOk="0" h="2398" w="2326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rect b="b" l="l" r="r" t="t"/>
                <a:pathLst>
                  <a:path extrusionOk="0" h="2962" w="3032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rect b="b" l="l" r="r" t="t"/>
                <a:pathLst>
                  <a:path extrusionOk="0" h="2750" w="2608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rect b="b" l="l" r="r" t="t"/>
                <a:pathLst>
                  <a:path extrusionOk="0" h="2749" w="268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rect b="b" l="l" r="r" t="t"/>
                <a:pathLst>
                  <a:path extrusionOk="0" h="2468" w="2257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rect b="b" l="l" r="r" t="t"/>
                <a:pathLst>
                  <a:path extrusionOk="0" h="1905" w="1833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rect b="b" l="l" r="r" t="t"/>
                <a:pathLst>
                  <a:path extrusionOk="0" h="2468" w="2891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rect b="b" l="l" r="r" t="t"/>
                <a:pathLst>
                  <a:path extrusionOk="0" h="2679" w="2538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rect b="b" l="l" r="r" t="t"/>
                <a:pathLst>
                  <a:path extrusionOk="0" h="1693" w="2045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rect b="b" l="l" r="r" t="t"/>
                <a:pathLst>
                  <a:path extrusionOk="0" h="2045" w="2045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rect b="b" l="l" r="r" t="t"/>
                <a:pathLst>
                  <a:path extrusionOk="0" h="987" w="1269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rect b="b" l="l" r="r" t="t"/>
                <a:pathLst>
                  <a:path extrusionOk="0" h="2186" w="2185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rect b="b" l="l" r="r" t="t"/>
                <a:pathLst>
                  <a:path extrusionOk="0" h="2820" w="3032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rect b="b" l="l" r="r" t="t"/>
                <a:pathLst>
                  <a:path extrusionOk="0" h="1551" w="1622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rect b="b" l="l" r="r" t="t"/>
                <a:pathLst>
                  <a:path extrusionOk="0" h="2398" w="2327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rect b="b" l="l" r="r" t="t"/>
                <a:pathLst>
                  <a:path extrusionOk="0" h="2116" w="2116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rect b="b" l="l" r="r" t="t"/>
                <a:pathLst>
                  <a:path extrusionOk="0" h="1622" w="1411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rect b="b" l="l" r="r" t="t"/>
                <a:pathLst>
                  <a:path extrusionOk="0" h="1833" w="2045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0" name="Google Shape;550;p9"/>
            <p:cNvSpPr/>
            <p:nvPr/>
          </p:nvSpPr>
          <p:spPr>
            <a:xfrm>
              <a:off x="1177875" y="2516525"/>
              <a:ext cx="652000" cy="1566525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h="10785" w="8671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rect b="b" l="l" r="r" t="t"/>
                <a:pathLst>
                  <a:path extrusionOk="0" fill="none" h="10785" w="8671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rect b="b" l="l" r="r" t="t"/>
                <a:pathLst>
                  <a:path extrusionOk="0" fill="none" h="3032" w="1269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rect b="b" l="l" r="r" t="t"/>
                <a:pathLst>
                  <a:path extrusionOk="0" fill="none" h="2609" w="917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rect b="b" l="l" r="r" t="t"/>
                <a:pathLst>
                  <a:path extrusionOk="0" fill="none" h="1199" w="2256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7" name="Google Shape;557;p9"/>
            <p:cNvSpPr/>
            <p:nvPr/>
          </p:nvSpPr>
          <p:spPr>
            <a:xfrm>
              <a:off x="1086250" y="2701550"/>
              <a:ext cx="237900" cy="313675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4150" y="1106825"/>
              <a:ext cx="244950" cy="345400"/>
            </a:xfrm>
            <a:custGeom>
              <a:rect b="b" l="l" r="r" t="t"/>
              <a:pathLst>
                <a:path extrusionOk="0" h="13816" w="9798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750550" y="2135900"/>
              <a:ext cx="260825" cy="227350"/>
            </a:xfrm>
            <a:custGeom>
              <a:rect b="b" l="l" r="r" t="t"/>
              <a:pathLst>
                <a:path extrusionOk="0" h="9094" w="10433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133825" y="238125"/>
              <a:ext cx="246725" cy="246700"/>
            </a:xfrm>
            <a:custGeom>
              <a:rect b="b" l="l" r="r" t="t"/>
              <a:pathLst>
                <a:path extrusionOk="0" h="9868" w="9869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" name="Google Shape;561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62" name="Google Shape;562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5" name="Google Shape;565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66" name="Google Shape;566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rect b="b" l="l" r="r" t="t"/>
                <a:pathLst>
                  <a:path extrusionOk="0" h="5428" w="2256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rect b="b" l="l" r="r" t="t"/>
                <a:pathLst>
                  <a:path extrusionOk="0" h="4371" w="867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rect b="b" l="l" r="r" t="t"/>
                <a:pathLst>
                  <a:path extrusionOk="0" h="5217" w="275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9" name="Google Shape;569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rect b="b" l="l" r="r" t="t"/>
                <a:pathLst>
                  <a:path extrusionOk="0" h="5780" w="4512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rect b="b" l="l" r="r" t="t"/>
                <a:pathLst>
                  <a:path extrusionOk="0" h="5217" w="4019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73" name="Google Shape;573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7" name="Google Shape;577;p9"/>
            <p:cNvSpPr/>
            <p:nvPr/>
          </p:nvSpPr>
          <p:spPr>
            <a:xfrm>
              <a:off x="1660700" y="3957925"/>
              <a:ext cx="244950" cy="246725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971725" y="3707700"/>
              <a:ext cx="220275" cy="341875"/>
            </a:xfrm>
            <a:custGeom>
              <a:rect b="b" l="l" r="r" t="t"/>
              <a:pathLst>
                <a:path extrusionOk="0" h="13675" w="8811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16625" y="4890075"/>
              <a:ext cx="119850" cy="586800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0" name="Google Shape;580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rect b="b" l="l" r="r" t="t"/>
                <a:pathLst>
                  <a:path extrusionOk="0" h="3103" w="3454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rect b="b" l="l" r="r" t="t"/>
                <a:pathLst>
                  <a:path extrusionOk="0" h="2538" w="2679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rect b="b" l="l" r="r" t="t"/>
                <a:pathLst>
                  <a:path extrusionOk="0" h="3385" w="3313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rect b="b" l="l" r="r" t="t"/>
                <a:pathLst>
                  <a:path extrusionOk="0" h="1693" w="1551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5" name="Google Shape;58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10"/>
          <p:cNvGrpSpPr/>
          <p:nvPr/>
        </p:nvGrpSpPr>
        <p:grpSpPr>
          <a:xfrm rot="131350">
            <a:off x="2426633" y="3882228"/>
            <a:ext cx="4290735" cy="1078616"/>
            <a:chOff x="2503650" y="3729893"/>
            <a:chExt cx="4290606" cy="1078583"/>
          </a:xfrm>
        </p:grpSpPr>
        <p:sp>
          <p:nvSpPr>
            <p:cNvPr id="588" name="Google Shape;588;p10"/>
            <p:cNvSpPr/>
            <p:nvPr/>
          </p:nvSpPr>
          <p:spPr>
            <a:xfrm rot="4499919">
              <a:off x="3385216" y="3559057"/>
              <a:ext cx="626202" cy="1504540"/>
            </a:xfrm>
            <a:custGeom>
              <a:rect b="b" l="l" r="r" t="t"/>
              <a:pathLst>
                <a:path extrusionOk="0" h="62661" w="2608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0"/>
            <p:cNvSpPr/>
            <p:nvPr/>
          </p:nvSpPr>
          <p:spPr>
            <a:xfrm rot="2120693">
              <a:off x="2569733" y="4367036"/>
              <a:ext cx="228484" cy="301260"/>
            </a:xfrm>
            <a:custGeom>
              <a:rect b="b" l="l" r="r" t="t"/>
              <a:pathLst>
                <a:path extrusionOk="0" h="12547" w="9516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0" name="Google Shape;590;p10"/>
            <p:cNvGrpSpPr/>
            <p:nvPr/>
          </p:nvGrpSpPr>
          <p:grpSpPr>
            <a:xfrm rot="-4499919">
              <a:off x="5164310" y="3568656"/>
              <a:ext cx="736195" cy="1394547"/>
              <a:chOff x="3487525" y="3986125"/>
              <a:chExt cx="766525" cy="1452000"/>
            </a:xfrm>
          </p:grpSpPr>
          <p:sp>
            <p:nvSpPr>
              <p:cNvPr id="591" name="Google Shape;591;p10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rect b="b" l="l" r="r" t="t"/>
                <a:pathLst>
                  <a:path extrusionOk="0" h="58080" w="29886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0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rect b="b" l="l" r="r" t="t"/>
                <a:pathLst>
                  <a:path extrusionOk="0" h="11913" w="6063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0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rect b="b" l="l" r="r" t="t"/>
                <a:pathLst>
                  <a:path extrusionOk="0" h="4512" w="3313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0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rect b="b" l="l" r="r" t="t"/>
                <a:pathLst>
                  <a:path extrusionOk="0" h="3385" w="3596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5" name="Google Shape;595;p10"/>
            <p:cNvSpPr/>
            <p:nvPr/>
          </p:nvSpPr>
          <p:spPr>
            <a:xfrm>
              <a:off x="4535406" y="4308991"/>
              <a:ext cx="198042" cy="199452"/>
            </a:xfrm>
            <a:custGeom>
              <a:rect b="b" l="l" r="r" t="t"/>
              <a:pathLst>
                <a:path extrusionOk="0" h="9869" w="9798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0"/>
            <p:cNvSpPr/>
            <p:nvPr/>
          </p:nvSpPr>
          <p:spPr>
            <a:xfrm rot="-4500104">
              <a:off x="6518556" y="4207572"/>
              <a:ext cx="115131" cy="420814"/>
            </a:xfrm>
            <a:custGeom>
              <a:rect b="b" l="l" r="r" t="t"/>
              <a:pathLst>
                <a:path extrusionOk="0" h="23472" w="4794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7" name="Google Shape;597;p10"/>
            <p:cNvGrpSpPr/>
            <p:nvPr/>
          </p:nvGrpSpPr>
          <p:grpSpPr>
            <a:xfrm rot="4061973">
              <a:off x="4591314" y="4522570"/>
              <a:ext cx="150793" cy="179149"/>
              <a:chOff x="4157100" y="2900650"/>
              <a:chExt cx="206200" cy="244975"/>
            </a:xfrm>
          </p:grpSpPr>
          <p:sp>
            <p:nvSpPr>
              <p:cNvPr id="598" name="Google Shape;598;p10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rect b="b" l="l" r="r" t="t"/>
                <a:pathLst>
                  <a:path extrusionOk="0" h="4583" w="2045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0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rect b="b" l="l" r="r" t="t"/>
                <a:pathLst>
                  <a:path extrusionOk="0" h="4160" w="3525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0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rect b="b" l="l" r="r" t="t"/>
                <a:pathLst>
                  <a:path extrusionOk="0" h="4160" w="5851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1" name="Google Shape;601;p10"/>
          <p:cNvSpPr txBox="1"/>
          <p:nvPr>
            <p:ph idx="1" type="body"/>
          </p:nvPr>
        </p:nvSpPr>
        <p:spPr>
          <a:xfrm>
            <a:off x="1726650" y="3485425"/>
            <a:ext cx="5690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2" name="Google Shape;602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975" y="1504950"/>
            <a:ext cx="60096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rgbClr val="BDCC64"/>
              </a:buClr>
              <a:buSzPts val="1400"/>
              <a:buFont typeface="Neuton"/>
              <a:buChar char="✢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Otsu%27s_method" TargetMode="External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cs.auckland.ac.nz/courses/compsci773s1c/lectures/ImageProcessing-html/topic4.ht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hyperlink" Target="https://www.targetmap.com/viewer.aspx?reportId=1761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oae.go.th/assets/portals/1/files/yearbook60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"/>
          <p:cNvSpPr txBox="1"/>
          <p:nvPr>
            <p:ph type="ctrTitle"/>
          </p:nvPr>
        </p:nvSpPr>
        <p:spPr>
          <a:xfrm>
            <a:off x="220800" y="1900025"/>
            <a:ext cx="8702400" cy="16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tim"/>
                <a:ea typeface="Itim"/>
                <a:cs typeface="Itim"/>
                <a:sym typeface="Itim"/>
              </a:rPr>
              <a:t>การตรวจคุณภาพข้าวจากภาพถ่าย</a:t>
            </a:r>
            <a:br>
              <a:rPr lang="en" sz="3600">
                <a:latin typeface="Itim"/>
                <a:ea typeface="Itim"/>
                <a:cs typeface="Itim"/>
                <a:sym typeface="Itim"/>
              </a:rPr>
            </a:br>
            <a:r>
              <a:rPr lang="en" sz="3600">
                <a:latin typeface="Itim"/>
                <a:ea typeface="Itim"/>
                <a:cs typeface="Itim"/>
                <a:sym typeface="Itim"/>
              </a:rPr>
              <a:t>(Rice Quality Inspection from Images)</a:t>
            </a:r>
            <a:br>
              <a:rPr lang="en" sz="3600">
                <a:latin typeface="Itim"/>
                <a:ea typeface="Itim"/>
                <a:cs typeface="Itim"/>
                <a:sym typeface="Itim"/>
              </a:rPr>
            </a:br>
            <a:endParaRPr sz="3600"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640" name="Google Shape;64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725" y="3435225"/>
            <a:ext cx="1708275" cy="17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2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r>
              <a:rPr lang="en"/>
              <a:t> </a:t>
            </a:r>
            <a:endParaRPr/>
          </a:p>
        </p:txBody>
      </p:sp>
      <p:sp>
        <p:nvSpPr>
          <p:cNvPr id="700" name="Google Shape;700;p22"/>
          <p:cNvSpPr txBox="1"/>
          <p:nvPr>
            <p:ph idx="1" type="body"/>
          </p:nvPr>
        </p:nvSpPr>
        <p:spPr>
          <a:xfrm>
            <a:off x="628875" y="1581150"/>
            <a:ext cx="1937100" cy="27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Color</a:t>
            </a:r>
            <a:endParaRPr/>
          </a:p>
        </p:txBody>
      </p:sp>
      <p:sp>
        <p:nvSpPr>
          <p:cNvPr id="701" name="Google Shape;701;p22"/>
          <p:cNvSpPr txBox="1"/>
          <p:nvPr>
            <p:ph idx="2" type="body"/>
          </p:nvPr>
        </p:nvSpPr>
        <p:spPr>
          <a:xfrm>
            <a:off x="2665192" y="1581150"/>
            <a:ext cx="1937100" cy="27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Shape</a:t>
            </a:r>
            <a:endParaRPr/>
          </a:p>
        </p:txBody>
      </p:sp>
      <p:sp>
        <p:nvSpPr>
          <p:cNvPr id="702" name="Google Shape;702;p22"/>
          <p:cNvSpPr txBox="1"/>
          <p:nvPr>
            <p:ph idx="3" type="body"/>
          </p:nvPr>
        </p:nvSpPr>
        <p:spPr>
          <a:xfrm>
            <a:off x="4701509" y="1581150"/>
            <a:ext cx="1937100" cy="27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Contaminant</a:t>
            </a:r>
            <a:endParaRPr/>
          </a:p>
        </p:txBody>
      </p:sp>
      <p:sp>
        <p:nvSpPr>
          <p:cNvPr id="703" name="Google Shape;70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4" name="Google Shape;7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50" y="1770875"/>
            <a:ext cx="1719342" cy="17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101" y="1770875"/>
            <a:ext cx="1719342" cy="17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408" y="1770875"/>
            <a:ext cx="1719342" cy="17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3"/>
          <p:cNvSpPr txBox="1"/>
          <p:nvPr>
            <p:ph type="ctrTitle"/>
          </p:nvPr>
        </p:nvSpPr>
        <p:spPr>
          <a:xfrm>
            <a:off x="905350" y="2878750"/>
            <a:ext cx="74484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euton"/>
                <a:ea typeface="Neuton"/>
                <a:cs typeface="Neuton"/>
                <a:sym typeface="Neuton"/>
              </a:rPr>
              <a:t>3</a:t>
            </a:r>
            <a:r>
              <a:rPr lang="en">
                <a:latin typeface="Neuton"/>
                <a:ea typeface="Neuton"/>
                <a:cs typeface="Neuton"/>
                <a:sym typeface="Neuton"/>
              </a:rPr>
              <a:t>.</a:t>
            </a:r>
            <a:endParaRPr>
              <a:latin typeface="Neuton"/>
              <a:ea typeface="Neuton"/>
              <a:cs typeface="Neuton"/>
              <a:sym typeface="Neu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 of our project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4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717" name="Google Shape;717;p24"/>
          <p:cNvSpPr/>
          <p:nvPr/>
        </p:nvSpPr>
        <p:spPr>
          <a:xfrm>
            <a:off x="206938" y="1915193"/>
            <a:ext cx="1788600" cy="17883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euton"/>
                <a:ea typeface="Neuton"/>
                <a:cs typeface="Neuton"/>
                <a:sym typeface="Neuton"/>
              </a:rPr>
              <a:t>Color correction</a:t>
            </a:r>
            <a:endParaRPr>
              <a:solidFill>
                <a:srgbClr val="666666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718" name="Google Shape;718;p24"/>
          <p:cNvSpPr/>
          <p:nvPr/>
        </p:nvSpPr>
        <p:spPr>
          <a:xfrm>
            <a:off x="2767590" y="1915193"/>
            <a:ext cx="1732500" cy="17886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euton"/>
                <a:ea typeface="Neuton"/>
                <a:cs typeface="Neuton"/>
                <a:sym typeface="Neuton"/>
              </a:rPr>
              <a:t>Segmentation</a:t>
            </a:r>
            <a:endParaRPr>
              <a:solidFill>
                <a:srgbClr val="666666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719" name="Google Shape;719;p24"/>
          <p:cNvSpPr/>
          <p:nvPr/>
        </p:nvSpPr>
        <p:spPr>
          <a:xfrm>
            <a:off x="5272012" y="1915025"/>
            <a:ext cx="1788600" cy="17886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Labeling</a:t>
            </a:r>
            <a:endParaRPr>
              <a:solidFill>
                <a:srgbClr val="666666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cxnSp>
        <p:nvCxnSpPr>
          <p:cNvPr id="720" name="Google Shape;720;p24"/>
          <p:cNvCxnSpPr>
            <a:stCxn id="717" idx="6"/>
            <a:endCxn id="718" idx="2"/>
          </p:cNvCxnSpPr>
          <p:nvPr/>
        </p:nvCxnSpPr>
        <p:spPr>
          <a:xfrm>
            <a:off x="1995538" y="2809343"/>
            <a:ext cx="772200" cy="300"/>
          </a:xfrm>
          <a:prstGeom prst="straightConnector1">
            <a:avLst/>
          </a:prstGeom>
          <a:noFill/>
          <a:ln cap="flat" cmpd="sng" w="19050">
            <a:solidFill>
              <a:srgbClr val="BDCC64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721" name="Google Shape;721;p24"/>
          <p:cNvCxnSpPr>
            <a:stCxn id="718" idx="6"/>
            <a:endCxn id="719" idx="2"/>
          </p:cNvCxnSpPr>
          <p:nvPr/>
        </p:nvCxnSpPr>
        <p:spPr>
          <a:xfrm flipH="1" rot="10800000">
            <a:off x="4500090" y="2809193"/>
            <a:ext cx="771900" cy="300"/>
          </a:xfrm>
          <a:prstGeom prst="straightConnector1">
            <a:avLst/>
          </a:prstGeom>
          <a:noFill/>
          <a:ln cap="flat" cmpd="sng" w="19050">
            <a:solidFill>
              <a:srgbClr val="93B770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722" name="Google Shape;72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5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correction</a:t>
            </a:r>
            <a:endParaRPr/>
          </a:p>
        </p:txBody>
      </p:sp>
      <p:sp>
        <p:nvSpPr>
          <p:cNvPr id="728" name="Google Shape;72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25"/>
          <p:cNvSpPr txBox="1"/>
          <p:nvPr>
            <p:ph idx="4294967295" type="body"/>
          </p:nvPr>
        </p:nvSpPr>
        <p:spPr>
          <a:xfrm>
            <a:off x="628975" y="1491950"/>
            <a:ext cx="41703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Requirement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✢"/>
            </a:pPr>
            <a:r>
              <a:rPr lang="en"/>
              <a:t>Dark background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✢"/>
            </a:pPr>
            <a:r>
              <a:rPr lang="en"/>
              <a:t>Twenty</a:t>
            </a:r>
            <a:r>
              <a:rPr lang="en"/>
              <a:t>-baht </a:t>
            </a:r>
            <a:r>
              <a:rPr lang="en">
                <a:solidFill>
                  <a:schemeClr val="dk2"/>
                </a:solidFill>
              </a:rPr>
              <a:t>bill</a:t>
            </a:r>
            <a:r>
              <a:rPr lang="en"/>
              <a:t>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✢"/>
            </a:pPr>
            <a:r>
              <a:rPr lang="en"/>
              <a:t>Fifty-bath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✢"/>
            </a:pPr>
            <a:r>
              <a:rPr lang="en"/>
              <a:t>One-hundred bill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5" name="Google Shape;7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37002" y="996533"/>
            <a:ext cx="2362802" cy="31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102926" y="997492"/>
            <a:ext cx="2361374" cy="3148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7" name="Google Shape;737;p26"/>
          <p:cNvCxnSpPr/>
          <p:nvPr/>
        </p:nvCxnSpPr>
        <p:spPr>
          <a:xfrm>
            <a:off x="3679640" y="2538144"/>
            <a:ext cx="1943700" cy="300"/>
          </a:xfrm>
          <a:prstGeom prst="straightConnector1">
            <a:avLst/>
          </a:prstGeom>
          <a:noFill/>
          <a:ln cap="flat" cmpd="sng" w="19050">
            <a:solidFill>
              <a:srgbClr val="BDCC64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738" name="Google Shape;738;p26"/>
          <p:cNvCxnSpPr>
            <a:stCxn id="739" idx="2"/>
          </p:cNvCxnSpPr>
          <p:nvPr/>
        </p:nvCxnSpPr>
        <p:spPr>
          <a:xfrm flipH="1">
            <a:off x="2717025" y="865675"/>
            <a:ext cx="226800" cy="1089300"/>
          </a:xfrm>
          <a:prstGeom prst="straightConnector1">
            <a:avLst/>
          </a:prstGeom>
          <a:noFill/>
          <a:ln cap="flat" cmpd="sng" w="19050">
            <a:solidFill>
              <a:srgbClr val="BDCC64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739" name="Google Shape;739;p26"/>
          <p:cNvSpPr txBox="1"/>
          <p:nvPr/>
        </p:nvSpPr>
        <p:spPr>
          <a:xfrm>
            <a:off x="2078175" y="526675"/>
            <a:ext cx="1731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RGB(</a:t>
            </a: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231,208,185)</a:t>
            </a:r>
            <a:endParaRPr>
              <a:solidFill>
                <a:srgbClr val="666666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cxnSp>
        <p:nvCxnSpPr>
          <p:cNvPr id="740" name="Google Shape;740;p26"/>
          <p:cNvCxnSpPr>
            <a:stCxn id="741" idx="2"/>
          </p:cNvCxnSpPr>
          <p:nvPr/>
        </p:nvCxnSpPr>
        <p:spPr>
          <a:xfrm>
            <a:off x="7584961" y="952375"/>
            <a:ext cx="393600" cy="1002600"/>
          </a:xfrm>
          <a:prstGeom prst="straightConnector1">
            <a:avLst/>
          </a:prstGeom>
          <a:noFill/>
          <a:ln cap="flat" cmpd="sng" w="19050">
            <a:solidFill>
              <a:srgbClr val="BDCC64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741" name="Google Shape;741;p26"/>
          <p:cNvSpPr txBox="1"/>
          <p:nvPr/>
        </p:nvSpPr>
        <p:spPr>
          <a:xfrm>
            <a:off x="6719311" y="613375"/>
            <a:ext cx="1731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RGB(</a:t>
            </a: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220</a:t>
            </a: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,</a:t>
            </a: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204</a:t>
            </a: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,</a:t>
            </a: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135</a:t>
            </a: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)</a:t>
            </a:r>
            <a:endParaRPr>
              <a:solidFill>
                <a:srgbClr val="666666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742" name="Google Shape;742;p26"/>
          <p:cNvSpPr txBox="1"/>
          <p:nvPr/>
        </p:nvSpPr>
        <p:spPr>
          <a:xfrm>
            <a:off x="3751225" y="2048750"/>
            <a:ext cx="180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RGB x </a:t>
            </a: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Color Correction</a:t>
            </a:r>
            <a:endParaRPr>
              <a:solidFill>
                <a:srgbClr val="666666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7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748" name="Google Shape;74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9" name="Google Shape;749;p27"/>
          <p:cNvSpPr txBox="1"/>
          <p:nvPr>
            <p:ph idx="4294967295" type="body"/>
          </p:nvPr>
        </p:nvSpPr>
        <p:spPr>
          <a:xfrm>
            <a:off x="628975" y="1491950"/>
            <a:ext cx="41703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✢"/>
            </a:pPr>
            <a:r>
              <a:rPr lang="en"/>
              <a:t>Otsu's method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✢"/>
            </a:pPr>
            <a:r>
              <a:rPr lang="en"/>
              <a:t>Morphology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8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Otsu's method</a:t>
            </a:r>
            <a:endParaRPr/>
          </a:p>
        </p:txBody>
      </p:sp>
      <p:sp>
        <p:nvSpPr>
          <p:cNvPr id="755" name="Google Shape;755;p28"/>
          <p:cNvSpPr txBox="1"/>
          <p:nvPr>
            <p:ph idx="1" type="body"/>
          </p:nvPr>
        </p:nvSpPr>
        <p:spPr>
          <a:xfrm>
            <a:off x="628975" y="1491950"/>
            <a:ext cx="41703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 computer vision and image processing, </a:t>
            </a:r>
            <a:r>
              <a:rPr lang="en"/>
              <a:t>Otsu method is used to automatically perform clustering-based image thresholding.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[3]</a:t>
            </a:r>
            <a:endParaRPr/>
          </a:p>
        </p:txBody>
      </p:sp>
      <p:pic>
        <p:nvPicPr>
          <p:cNvPr id="756" name="Google Shape;756;p28"/>
          <p:cNvPicPr preferRelativeResize="0"/>
          <p:nvPr/>
        </p:nvPicPr>
        <p:blipFill rotWithShape="1">
          <a:blip r:embed="rId4">
            <a:alphaModFix/>
          </a:blip>
          <a:srcRect b="0" l="47335" r="2948" t="0"/>
          <a:stretch/>
        </p:blipFill>
        <p:spPr>
          <a:xfrm>
            <a:off x="5734475" y="0"/>
            <a:ext cx="3409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9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Morphology</a:t>
            </a:r>
            <a:endParaRPr/>
          </a:p>
        </p:txBody>
      </p:sp>
      <p:sp>
        <p:nvSpPr>
          <p:cNvPr id="763" name="Google Shape;763;p29"/>
          <p:cNvSpPr txBox="1"/>
          <p:nvPr>
            <p:ph idx="1" type="body"/>
          </p:nvPr>
        </p:nvSpPr>
        <p:spPr>
          <a:xfrm>
            <a:off x="628975" y="1491950"/>
            <a:ext cx="61377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Morphological techniques probe an image with a small shape or template called a structuring element. Some operations test whether the element "fits" within the neighbourhood, while others test whether it "hits" or intersects the neighbourhood</a:t>
            </a:r>
            <a:r>
              <a:rPr lang="en"/>
              <a:t>.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[4]</a:t>
            </a:r>
            <a:endParaRPr/>
          </a:p>
        </p:txBody>
      </p:sp>
      <p:sp>
        <p:nvSpPr>
          <p:cNvPr id="764" name="Google Shape;76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0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770" name="Google Shape;77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1" name="Google Shape;771;p30"/>
          <p:cNvSpPr txBox="1"/>
          <p:nvPr>
            <p:ph idx="1" type="body"/>
          </p:nvPr>
        </p:nvSpPr>
        <p:spPr>
          <a:xfrm>
            <a:off x="628975" y="1504950"/>
            <a:ext cx="61233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0 0 0 0 0 0 0 0 0 0 0			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1 1 1 1 1 1 1 1 1 1 1</a:t>
            </a:r>
            <a:b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0 0 1 1 1 0				1 1 1 1 1 1 1 1 1 1 1 </a:t>
            </a:r>
            <a:b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0 0 1 1 1 0				1 1 1 1 1 1 1 1 1 1 1</a:t>
            </a:r>
            <a:b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1 1 1 1 1 0				1 1 1 1 1 1 1 1 1 1 1 </a:t>
            </a:r>
            <a:b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0 1 1 1 1 1 1 1 1 1 0 	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1 1 1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1 1 1 1 1 1 1 1 1 1 1 </a:t>
            </a:r>
            <a:b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0 1 1 0 0 0 1 1 1 1 0 	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en" sz="140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1 1 1 1 1 1 1 1 1 1 1  </a:t>
            </a:r>
            <a:b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0 1 1 0 0 0 1 1 1 1 0 	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1 1 1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1 1 1 1 0 1 1 1 1 1 1 </a:t>
            </a:r>
            <a:b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0 0 0 1 1 1 1 0       		1 1 1 1 1 1 1 1 1 1 1 </a:t>
            </a:r>
            <a:b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1 1 1 0 0 0   			1 1 1 1 1 1 1 1 1 1 1 </a:t>
            </a:r>
            <a:b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1 1 1 0 0 0   			1 1 1 1 1 1 1 1 1 0 0 </a:t>
            </a:r>
            <a:b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0 0 0 0 0 0 0 0 0 0				1 1 1 1 1 1 1 1 1 0 0 </a:t>
            </a:r>
            <a:endParaRPr b="1" sz="1400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72" name="Google Shape;772;p30"/>
          <p:cNvCxnSpPr>
            <a:stCxn id="773" idx="2"/>
          </p:cNvCxnSpPr>
          <p:nvPr/>
        </p:nvCxnSpPr>
        <p:spPr>
          <a:xfrm flipH="1">
            <a:off x="3781875" y="2049000"/>
            <a:ext cx="168600" cy="731700"/>
          </a:xfrm>
          <a:prstGeom prst="straightConnector1">
            <a:avLst/>
          </a:prstGeom>
          <a:noFill/>
          <a:ln cap="flat" cmpd="sng" w="19050">
            <a:solidFill>
              <a:srgbClr val="BDCC64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773" name="Google Shape;773;p30"/>
          <p:cNvSpPr txBox="1"/>
          <p:nvPr/>
        </p:nvSpPr>
        <p:spPr>
          <a:xfrm>
            <a:off x="3622275" y="1716900"/>
            <a:ext cx="656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Origin</a:t>
            </a:r>
            <a:endParaRPr>
              <a:solidFill>
                <a:srgbClr val="666666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9" name="Google Shape;7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99" y="258518"/>
            <a:ext cx="2905154" cy="387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350" y="258537"/>
            <a:ext cx="2905151" cy="387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4"/>
          <p:cNvSpPr txBox="1"/>
          <p:nvPr>
            <p:ph type="ctrTitle"/>
          </p:nvPr>
        </p:nvSpPr>
        <p:spPr>
          <a:xfrm>
            <a:off x="905350" y="2878750"/>
            <a:ext cx="51540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euton"/>
                <a:ea typeface="Neuton"/>
                <a:cs typeface="Neuton"/>
                <a:sym typeface="Neuton"/>
              </a:rPr>
              <a:t>1.</a:t>
            </a:r>
            <a:endParaRPr>
              <a:latin typeface="Neuton"/>
              <a:ea typeface="Neuton"/>
              <a:cs typeface="Neuton"/>
              <a:sym typeface="Neu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46" name="Google Shape;646;p14"/>
          <p:cNvSpPr txBox="1"/>
          <p:nvPr>
            <p:ph idx="1" type="subTitle"/>
          </p:nvPr>
        </p:nvSpPr>
        <p:spPr>
          <a:xfrm>
            <a:off x="905350" y="3818476"/>
            <a:ext cx="51540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my </a:t>
            </a:r>
            <a:r>
              <a:rPr lang="en"/>
              <a:t>purpose.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25" y="1736725"/>
            <a:ext cx="4193399" cy="23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497462" y="894787"/>
            <a:ext cx="2359550" cy="40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32"/>
          <p:cNvSpPr txBox="1"/>
          <p:nvPr>
            <p:ph idx="4294967295"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 type</a:t>
            </a:r>
            <a:endParaRPr/>
          </a:p>
        </p:txBody>
      </p:sp>
      <p:sp>
        <p:nvSpPr>
          <p:cNvPr id="788" name="Google Shape;788;p32"/>
          <p:cNvSpPr txBox="1"/>
          <p:nvPr>
            <p:ph idx="4294967295" type="body"/>
          </p:nvPr>
        </p:nvSpPr>
        <p:spPr>
          <a:xfrm>
            <a:off x="3706950" y="2001525"/>
            <a:ext cx="10614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Yellow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9" name="Google Shape;789;p32"/>
          <p:cNvSpPr txBox="1"/>
          <p:nvPr>
            <p:ph idx="4294967295" type="body"/>
          </p:nvPr>
        </p:nvSpPr>
        <p:spPr>
          <a:xfrm>
            <a:off x="1121443" y="2001525"/>
            <a:ext cx="7755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Green</a:t>
            </a:r>
            <a:endParaRPr sz="1800"/>
          </a:p>
        </p:txBody>
      </p:sp>
      <p:sp>
        <p:nvSpPr>
          <p:cNvPr id="790" name="Google Shape;790;p32"/>
          <p:cNvSpPr txBox="1"/>
          <p:nvPr>
            <p:ph idx="4294967295" type="body"/>
          </p:nvPr>
        </p:nvSpPr>
        <p:spPr>
          <a:xfrm>
            <a:off x="6777274" y="1942325"/>
            <a:ext cx="7089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Red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1" name="Google Shape;791;p32"/>
          <p:cNvSpPr txBox="1"/>
          <p:nvPr>
            <p:ph idx="4294967295" type="body"/>
          </p:nvPr>
        </p:nvSpPr>
        <p:spPr>
          <a:xfrm>
            <a:off x="4191200" y="3094225"/>
            <a:ext cx="1593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Contaminant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2" name="Google Shape;792;p32"/>
          <p:cNvSpPr txBox="1"/>
          <p:nvPr>
            <p:ph idx="4294967295" type="body"/>
          </p:nvPr>
        </p:nvSpPr>
        <p:spPr>
          <a:xfrm>
            <a:off x="2515400" y="1794825"/>
            <a:ext cx="10983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Lemon-</a:t>
            </a:r>
            <a:br>
              <a:rPr b="1" lang="en" sz="1800"/>
            </a:br>
            <a:r>
              <a:rPr b="1" lang="en" sz="1800"/>
              <a:t>green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3" name="Google Shape;793;p3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3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components labeling</a:t>
            </a:r>
            <a:endParaRPr/>
          </a:p>
        </p:txBody>
      </p:sp>
      <p:sp>
        <p:nvSpPr>
          <p:cNvPr id="799" name="Google Shape;79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0" name="Google Shape;8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25" y="2227873"/>
            <a:ext cx="1559058" cy="163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237" y="2221877"/>
            <a:ext cx="1571051" cy="161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6442" y="2245862"/>
            <a:ext cx="1559058" cy="16070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3" name="Google Shape;803;p33"/>
          <p:cNvCxnSpPr/>
          <p:nvPr/>
        </p:nvCxnSpPr>
        <p:spPr>
          <a:xfrm>
            <a:off x="1875741" y="3046732"/>
            <a:ext cx="857700" cy="5400"/>
          </a:xfrm>
          <a:prstGeom prst="straightConnector1">
            <a:avLst/>
          </a:prstGeom>
          <a:noFill/>
          <a:ln cap="flat" cmpd="sng" w="19050">
            <a:solidFill>
              <a:srgbClr val="BDCC64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804" name="Google Shape;804;p33"/>
          <p:cNvCxnSpPr/>
          <p:nvPr/>
        </p:nvCxnSpPr>
        <p:spPr>
          <a:xfrm>
            <a:off x="4533946" y="3046732"/>
            <a:ext cx="857700" cy="5400"/>
          </a:xfrm>
          <a:prstGeom prst="straightConnector1">
            <a:avLst/>
          </a:prstGeom>
          <a:noFill/>
          <a:ln cap="flat" cmpd="sng" w="19050">
            <a:solidFill>
              <a:srgbClr val="BDCC64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805" name="Google Shape;805;p33"/>
          <p:cNvSpPr/>
          <p:nvPr/>
        </p:nvSpPr>
        <p:spPr>
          <a:xfrm>
            <a:off x="764675" y="4083050"/>
            <a:ext cx="393600" cy="3936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06" name="Google Shape;806;p33"/>
          <p:cNvSpPr/>
          <p:nvPr/>
        </p:nvSpPr>
        <p:spPr>
          <a:xfrm>
            <a:off x="3436963" y="4083050"/>
            <a:ext cx="393600" cy="3936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07" name="Google Shape;807;p33"/>
          <p:cNvSpPr/>
          <p:nvPr/>
        </p:nvSpPr>
        <p:spPr>
          <a:xfrm>
            <a:off x="6089175" y="4083050"/>
            <a:ext cx="393600" cy="393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3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4"/>
          <p:cNvSpPr txBox="1"/>
          <p:nvPr>
            <p:ph type="ctrTitle"/>
          </p:nvPr>
        </p:nvSpPr>
        <p:spPr>
          <a:xfrm>
            <a:off x="905350" y="1042900"/>
            <a:ext cx="51540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813" name="Google Shape;813;p34"/>
          <p:cNvSpPr txBox="1"/>
          <p:nvPr>
            <p:ph idx="4294967295" type="body"/>
          </p:nvPr>
        </p:nvSpPr>
        <p:spPr>
          <a:xfrm>
            <a:off x="905350" y="2153025"/>
            <a:ext cx="2916900" cy="2657400"/>
          </a:xfrm>
          <a:prstGeom prst="rect">
            <a:avLst/>
          </a:prstGeom>
          <a:effectLst>
            <a:outerShdw rotWithShape="0" algn="bl" dir="12660000" dist="9525">
              <a:srgbClr val="000000">
                <a:alpha val="3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Still working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✢"/>
            </a:pPr>
            <a:r>
              <a:rPr b="1" lang="en">
                <a:solidFill>
                  <a:srgbClr val="FFFFFF"/>
                </a:solidFill>
              </a:rPr>
              <a:t>Color correction</a:t>
            </a:r>
            <a:endParaRPr b="1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✢"/>
            </a:pPr>
            <a:r>
              <a:rPr b="1" lang="en">
                <a:solidFill>
                  <a:srgbClr val="FFFFFF"/>
                </a:solidFill>
              </a:rPr>
              <a:t>Segmentation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14" name="Google Shape;814;p34"/>
          <p:cNvSpPr txBox="1"/>
          <p:nvPr>
            <p:ph idx="4294967295" type="body"/>
          </p:nvPr>
        </p:nvSpPr>
        <p:spPr>
          <a:xfrm>
            <a:off x="3822250" y="2153025"/>
            <a:ext cx="2916900" cy="2657400"/>
          </a:xfrm>
          <a:prstGeom prst="rect">
            <a:avLst/>
          </a:prstGeom>
          <a:effectLst>
            <a:outerShdw rotWithShape="0" algn="bl" dir="12660000" dist="9525">
              <a:srgbClr val="000000">
                <a:alpha val="3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Next Todo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✢"/>
            </a:pPr>
            <a:r>
              <a:rPr b="1" lang="en"/>
              <a:t>Labeling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✢"/>
            </a:pPr>
            <a:r>
              <a:rPr b="1" lang="en"/>
              <a:t>Reading more about CNN</a:t>
            </a:r>
            <a:br>
              <a:rPr b="1" lang="en"/>
            </a:b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5"/>
          <p:cNvSpPr txBox="1"/>
          <p:nvPr>
            <p:ph idx="4294967295" type="ctrTitle"/>
          </p:nvPr>
        </p:nvSpPr>
        <p:spPr>
          <a:xfrm>
            <a:off x="1275150" y="774938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820" name="Google Shape;820;p35"/>
          <p:cNvSpPr txBox="1"/>
          <p:nvPr>
            <p:ph idx="4294967295" type="subTitle"/>
          </p:nvPr>
        </p:nvSpPr>
        <p:spPr>
          <a:xfrm>
            <a:off x="1275150" y="1745957"/>
            <a:ext cx="65937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3B770"/>
                </a:solidFill>
              </a:rPr>
              <a:t>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email me 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parunuyktns@gmail.com</a:t>
            </a:r>
            <a:endParaRPr b="1"/>
          </a:p>
        </p:txBody>
      </p:sp>
      <p:sp>
        <p:nvSpPr>
          <p:cNvPr id="821" name="Google Shape;821;p3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6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827" name="Google Shape;827;p36"/>
          <p:cNvSpPr txBox="1"/>
          <p:nvPr>
            <p:ph idx="1" type="body"/>
          </p:nvPr>
        </p:nvSpPr>
        <p:spPr>
          <a:xfrm>
            <a:off x="628975" y="1504950"/>
            <a:ext cx="64839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/>
              <a:t>[1] </a:t>
            </a:r>
            <a:r>
              <a:rPr lang="en" sz="2100">
                <a:solidFill>
                  <a:schemeClr val="dk2"/>
                </a:solidFill>
              </a:rPr>
              <a:t>https://www.targetmap.com/viewer.aspx?reportId=17614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/>
              <a:t>[2] </a:t>
            </a:r>
            <a:r>
              <a:rPr lang="en" sz="2100"/>
              <a:t>http://www.oae.go.th/assets/portals/1/files/yearbook60.pdf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/>
              <a:t>[3] </a:t>
            </a:r>
            <a:r>
              <a:rPr lang="en" sz="2100"/>
              <a:t>https://en.wikipedia.org/wiki/Otsu%27s_method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/>
              <a:t>[4] </a:t>
            </a:r>
            <a:r>
              <a:rPr lang="en" sz="2100"/>
              <a:t>https://www.cs.auckland.ac.nz/courses/compsci773s1c</a:t>
            </a:r>
            <a:r>
              <a:rPr lang="en" sz="2100"/>
              <a:t>/</a:t>
            </a:r>
            <a:br>
              <a:rPr lang="en" sz="2100"/>
            </a:br>
            <a:r>
              <a:rPr lang="en" sz="2100"/>
              <a:t>lectures/ImageProcessing-html/topic4.htm</a:t>
            </a:r>
            <a:endParaRPr sz="2100"/>
          </a:p>
        </p:txBody>
      </p:sp>
      <p:sp>
        <p:nvSpPr>
          <p:cNvPr id="828" name="Google Shape;82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5"/>
          <p:cNvSpPr txBox="1"/>
          <p:nvPr>
            <p:ph idx="1" type="body"/>
          </p:nvPr>
        </p:nvSpPr>
        <p:spPr>
          <a:xfrm>
            <a:off x="2269825" y="2161800"/>
            <a:ext cx="46044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0"/>
              <a:t>Why rice is important?</a:t>
            </a:r>
            <a:endParaRPr b="1" sz="6000"/>
          </a:p>
        </p:txBody>
      </p:sp>
      <p:sp>
        <p:nvSpPr>
          <p:cNvPr id="652" name="Google Shape;652;p1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6"/>
          <p:cNvSpPr txBox="1"/>
          <p:nvPr/>
        </p:nvSpPr>
        <p:spPr>
          <a:xfrm>
            <a:off x="2422225" y="4198500"/>
            <a:ext cx="4907100" cy="63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Credit: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linkClick r:id="rId4"/>
              </a:rPr>
              <a:t>https://www.targetmap.com/viewer.aspx?reportId=17614</a:t>
            </a:r>
            <a:r>
              <a:rPr lang="en">
                <a:solidFill>
                  <a:srgbClr val="1155CC"/>
                </a:solidFill>
              </a:rPr>
              <a:t> [1]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7"/>
          <p:cNvSpPr txBox="1"/>
          <p:nvPr>
            <p:ph idx="4294967295" type="ctrTitle"/>
          </p:nvPr>
        </p:nvSpPr>
        <p:spPr>
          <a:xfrm>
            <a:off x="685800" y="18119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	32,240,000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663" name="Google Shape;663;p17"/>
          <p:cNvSpPr txBox="1"/>
          <p:nvPr>
            <p:ph idx="4294967295" type="subTitle"/>
          </p:nvPr>
        </p:nvSpPr>
        <p:spPr>
          <a:xfrm>
            <a:off x="685800" y="26114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Whoa! That’s a number of rice production metric tonnes by Thailand.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[2]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4" name="Google Shape;664;p1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8"/>
          <p:cNvSpPr txBox="1"/>
          <p:nvPr>
            <p:ph idx="4294967295" type="ctrTitle"/>
          </p:nvPr>
        </p:nvSpPr>
        <p:spPr>
          <a:xfrm>
            <a:off x="1837800" y="1888150"/>
            <a:ext cx="5468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Rice vs Paddy</a:t>
            </a:r>
            <a:endParaRPr sz="4800">
              <a:solidFill>
                <a:srgbClr val="666666"/>
              </a:solidFill>
            </a:endParaRPr>
          </a:p>
        </p:txBody>
      </p:sp>
      <p:sp>
        <p:nvSpPr>
          <p:cNvPr id="670" name="Google Shape;670;p18"/>
          <p:cNvSpPr/>
          <p:nvPr/>
        </p:nvSpPr>
        <p:spPr>
          <a:xfrm>
            <a:off x="4121879" y="1419412"/>
            <a:ext cx="900240" cy="907039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3B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8"/>
          <p:cNvSpPr/>
          <p:nvPr/>
        </p:nvSpPr>
        <p:spPr>
          <a:xfrm>
            <a:off x="4364989" y="557592"/>
            <a:ext cx="549990" cy="937844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7B2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925" y="3156175"/>
            <a:ext cx="685949" cy="6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975" y="3156175"/>
            <a:ext cx="685949" cy="6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9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deal with the paddy price</a:t>
            </a:r>
            <a:endParaRPr/>
          </a:p>
        </p:txBody>
      </p:sp>
      <p:sp>
        <p:nvSpPr>
          <p:cNvPr id="680" name="Google Shape;68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19"/>
          <p:cNvSpPr txBox="1"/>
          <p:nvPr>
            <p:ph idx="4294967295" type="body"/>
          </p:nvPr>
        </p:nvSpPr>
        <p:spPr>
          <a:xfrm>
            <a:off x="628975" y="1504950"/>
            <a:ext cx="6009600" cy="32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✢"/>
            </a:pPr>
            <a:r>
              <a:rPr lang="en"/>
              <a:t>I</a:t>
            </a:r>
            <a:r>
              <a:rPr lang="en"/>
              <a:t>nspection with the naked eye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✢"/>
            </a:pPr>
            <a:r>
              <a:rPr lang="en"/>
              <a:t>P</a:t>
            </a:r>
            <a:r>
              <a:rPr lang="en"/>
              <a:t>eel the shell out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✢"/>
            </a:pPr>
            <a:r>
              <a:rPr lang="en"/>
              <a:t>Check humidity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0"/>
          <p:cNvSpPr txBox="1"/>
          <p:nvPr>
            <p:ph type="ctrTitle"/>
          </p:nvPr>
        </p:nvSpPr>
        <p:spPr>
          <a:xfrm>
            <a:off x="905350" y="2878750"/>
            <a:ext cx="74484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euton"/>
                <a:ea typeface="Neuton"/>
                <a:cs typeface="Neuton"/>
                <a:sym typeface="Neuton"/>
              </a:rPr>
              <a:t>2</a:t>
            </a:r>
            <a:r>
              <a:rPr lang="en">
                <a:latin typeface="Neuton"/>
                <a:ea typeface="Neuton"/>
                <a:cs typeface="Neuton"/>
                <a:sym typeface="Neuton"/>
              </a:rPr>
              <a:t>.</a:t>
            </a:r>
            <a:endParaRPr>
              <a:latin typeface="Neuton"/>
              <a:ea typeface="Neuton"/>
              <a:cs typeface="Neuton"/>
              <a:sym typeface="Neu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project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1"/>
          <p:cNvSpPr txBox="1"/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quality of paddy</a:t>
            </a:r>
            <a:endParaRPr/>
          </a:p>
        </p:txBody>
      </p:sp>
      <p:sp>
        <p:nvSpPr>
          <p:cNvPr id="692" name="Google Shape;692;p21"/>
          <p:cNvSpPr txBox="1"/>
          <p:nvPr>
            <p:ph idx="1" type="body"/>
          </p:nvPr>
        </p:nvSpPr>
        <p:spPr>
          <a:xfrm>
            <a:off x="628975" y="1491950"/>
            <a:ext cx="41703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✢"/>
            </a:pPr>
            <a:r>
              <a:rPr lang="en"/>
              <a:t>Computer vision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✢"/>
            </a:pPr>
            <a:r>
              <a:rPr lang="en"/>
              <a:t>Image processing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21"/>
          <p:cNvPicPr preferRelativeResize="0"/>
          <p:nvPr/>
        </p:nvPicPr>
        <p:blipFill rotWithShape="1">
          <a:blip r:embed="rId3">
            <a:alphaModFix/>
          </a:blip>
          <a:srcRect b="839" l="25652" r="30155" t="-840"/>
          <a:stretch/>
        </p:blipFill>
        <p:spPr>
          <a:xfrm>
            <a:off x="6001375" y="-91950"/>
            <a:ext cx="3470400" cy="52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r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